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03"/>
    <p:restoredTop sz="50308"/>
  </p:normalViewPr>
  <p:slideViewPr>
    <p:cSldViewPr snapToGrid="0" snapToObjects="1">
      <p:cViewPr varScale="1">
        <p:scale>
          <a:sx n="61" d="100"/>
          <a:sy n="61" d="100"/>
        </p:scale>
        <p:origin x="-2048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147C9-081A-B044-877F-8A1CBA5C3F13}" type="datetimeFigureOut">
              <a:rPr lang="en-US" smtClean="0"/>
              <a:t>4.12.17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DF756-23B2-AE45-93DF-35041A6F5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ﬁjálfun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eflaust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vanmetnasta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forvörnin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Kyrrseta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ofﬂyngd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orsök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25%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krabbameina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ﬁjálfun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gagnleg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á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öllum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stigum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í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ferlinu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Hvíld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me›al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gagnast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best me›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ﬂjálfun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•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ﬁa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›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engin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dygg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› a›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ofgera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sér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94894" indent="-294894" defTabSz="393192">
              <a:spcBef>
                <a:spcPts val="800"/>
              </a:spcBef>
              <a:defRPr sz="1720"/>
            </a:pP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r>
              <a:rPr lang="en-US" dirty="0" err="1" smtClean="0"/>
              <a:t>Styrkir</a:t>
            </a:r>
            <a:r>
              <a:rPr lang="en-US" dirty="0" smtClean="0"/>
              <a:t> </a:t>
            </a:r>
            <a:r>
              <a:rPr lang="en-US" dirty="0" err="1" smtClean="0"/>
              <a:t>vöðva</a:t>
            </a:r>
            <a:r>
              <a:rPr lang="en-US" dirty="0" smtClean="0"/>
              <a:t>, </a:t>
            </a:r>
            <a:r>
              <a:rPr lang="en-US" dirty="0" err="1" smtClean="0"/>
              <a:t>hjarta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bein</a:t>
            </a: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r>
              <a:rPr lang="en-US" dirty="0" err="1" smtClean="0"/>
              <a:t>Eykur</a:t>
            </a:r>
            <a:r>
              <a:rPr lang="en-US" dirty="0" smtClean="0"/>
              <a:t> </a:t>
            </a:r>
            <a:r>
              <a:rPr lang="en-US" dirty="0" err="1" smtClean="0"/>
              <a:t>þol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úthald</a:t>
            </a: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r>
              <a:rPr lang="en-US" dirty="0" err="1" smtClean="0"/>
              <a:t>Bætir</a:t>
            </a:r>
            <a:r>
              <a:rPr lang="en-US" dirty="0" smtClean="0"/>
              <a:t> </a:t>
            </a:r>
            <a:r>
              <a:rPr lang="en-US" dirty="0" err="1" smtClean="0"/>
              <a:t>liðleika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jafnvægi</a:t>
            </a: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r>
              <a:rPr lang="en-US" dirty="0" err="1" smtClean="0"/>
              <a:t>Dregur</a:t>
            </a:r>
            <a:r>
              <a:rPr lang="en-US" dirty="0" smtClean="0"/>
              <a:t> </a:t>
            </a:r>
            <a:r>
              <a:rPr lang="en-US" dirty="0" err="1" smtClean="0"/>
              <a:t>úr</a:t>
            </a:r>
            <a:r>
              <a:rPr lang="en-US" dirty="0" smtClean="0"/>
              <a:t> </a:t>
            </a:r>
            <a:r>
              <a:rPr lang="en-US" dirty="0" err="1" smtClean="0"/>
              <a:t>bólgum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verkjum</a:t>
            </a: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r>
              <a:rPr lang="en-US" dirty="0" err="1" smtClean="0"/>
              <a:t>Dregur</a:t>
            </a:r>
            <a:r>
              <a:rPr lang="en-US" dirty="0" smtClean="0"/>
              <a:t> </a:t>
            </a:r>
            <a:r>
              <a:rPr lang="en-US" dirty="0" err="1" smtClean="0"/>
              <a:t>úr</a:t>
            </a:r>
            <a:r>
              <a:rPr lang="en-US" dirty="0" smtClean="0"/>
              <a:t> </a:t>
            </a:r>
            <a:r>
              <a:rPr lang="en-US" dirty="0" err="1" smtClean="0"/>
              <a:t>þreytu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ógleði</a:t>
            </a: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r>
              <a:rPr lang="en-US" dirty="0" err="1" smtClean="0"/>
              <a:t>Dregur</a:t>
            </a:r>
            <a:r>
              <a:rPr lang="en-US" dirty="0" smtClean="0"/>
              <a:t> </a:t>
            </a:r>
            <a:r>
              <a:rPr lang="en-US" dirty="0" err="1" smtClean="0"/>
              <a:t>úr</a:t>
            </a:r>
            <a:r>
              <a:rPr lang="en-US" dirty="0" smtClean="0"/>
              <a:t> </a:t>
            </a:r>
            <a:r>
              <a:rPr lang="en-US" dirty="0" err="1" smtClean="0"/>
              <a:t>kvíða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depurð</a:t>
            </a: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r>
              <a:rPr lang="en-US" dirty="0" err="1" smtClean="0"/>
              <a:t>Eykur</a:t>
            </a:r>
            <a:r>
              <a:rPr lang="en-US" dirty="0" smtClean="0"/>
              <a:t> </a:t>
            </a:r>
            <a:r>
              <a:rPr lang="en-US" dirty="0" err="1" smtClean="0"/>
              <a:t>blóðflæði</a:t>
            </a:r>
            <a:r>
              <a:rPr lang="en-US" dirty="0" smtClean="0"/>
              <a:t> um </a:t>
            </a:r>
            <a:r>
              <a:rPr lang="en-US" dirty="0" err="1" smtClean="0"/>
              <a:t>líffæri</a:t>
            </a: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r>
              <a:rPr lang="en-US" dirty="0" err="1" smtClean="0"/>
              <a:t>Dregur</a:t>
            </a:r>
            <a:r>
              <a:rPr lang="en-US" dirty="0" smtClean="0"/>
              <a:t> </a:t>
            </a:r>
            <a:r>
              <a:rPr lang="en-US" dirty="0" err="1" smtClean="0"/>
              <a:t>úr</a:t>
            </a:r>
            <a:r>
              <a:rPr lang="en-US" dirty="0" smtClean="0"/>
              <a:t> </a:t>
            </a:r>
            <a:r>
              <a:rPr lang="en-US" dirty="0" err="1" smtClean="0"/>
              <a:t>skaðsemi</a:t>
            </a:r>
            <a:r>
              <a:rPr lang="en-US" dirty="0" smtClean="0"/>
              <a:t> </a:t>
            </a:r>
            <a:r>
              <a:rPr lang="en-US" dirty="0" err="1" smtClean="0"/>
              <a:t>sumra</a:t>
            </a:r>
            <a:r>
              <a:rPr lang="en-US" dirty="0" smtClean="0"/>
              <a:t> </a:t>
            </a:r>
            <a:r>
              <a:rPr lang="en-US" dirty="0" err="1" smtClean="0"/>
              <a:t>lyfja</a:t>
            </a: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r>
              <a:rPr lang="en-US" dirty="0" err="1" smtClean="0"/>
              <a:t>Örvar</a:t>
            </a:r>
            <a:r>
              <a:rPr lang="en-US" dirty="0" smtClean="0"/>
              <a:t> </a:t>
            </a:r>
            <a:r>
              <a:rPr lang="en-US" dirty="0" err="1" smtClean="0"/>
              <a:t>skynjun</a:t>
            </a:r>
            <a:r>
              <a:rPr lang="en-US" dirty="0" smtClean="0"/>
              <a:t> </a:t>
            </a:r>
            <a:r>
              <a:rPr lang="en-US" dirty="0" err="1" smtClean="0"/>
              <a:t>í</a:t>
            </a:r>
            <a:r>
              <a:rPr lang="en-US" dirty="0" smtClean="0"/>
              <a:t> </a:t>
            </a:r>
            <a:r>
              <a:rPr lang="en-US" dirty="0" err="1" smtClean="0"/>
              <a:t>húð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liðum</a:t>
            </a: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r>
              <a:rPr lang="en-US" dirty="0" err="1" smtClean="0"/>
              <a:t>Bætir</a:t>
            </a:r>
            <a:r>
              <a:rPr lang="en-US" dirty="0" smtClean="0"/>
              <a:t> </a:t>
            </a:r>
            <a:r>
              <a:rPr lang="en-US" dirty="0" err="1" smtClean="0"/>
              <a:t>svefn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lífsgæði</a:t>
            </a:r>
            <a:r>
              <a:rPr lang="en-US" dirty="0" smtClean="0"/>
              <a:t> </a:t>
            </a:r>
            <a:r>
              <a:rPr lang="en-US" dirty="0" err="1" smtClean="0"/>
              <a:t>almennt</a:t>
            </a:r>
            <a:endParaRPr lang="en-US" dirty="0" smtClean="0"/>
          </a:p>
          <a:p>
            <a:pPr marL="294894" indent="-294894" defTabSz="393192">
              <a:spcBef>
                <a:spcPts val="800"/>
              </a:spcBef>
              <a:defRPr sz="1720"/>
            </a:pPr>
            <a:r>
              <a:rPr lang="en-US" dirty="0" err="1" smtClean="0"/>
              <a:t>Dregur</a:t>
            </a:r>
            <a:r>
              <a:rPr lang="en-US" dirty="0" smtClean="0"/>
              <a:t> </a:t>
            </a:r>
            <a:r>
              <a:rPr lang="en-US" dirty="0" err="1" smtClean="0"/>
              <a:t>úr</a:t>
            </a:r>
            <a:r>
              <a:rPr lang="en-US" dirty="0" smtClean="0"/>
              <a:t> </a:t>
            </a:r>
            <a:r>
              <a:rPr lang="en-US" dirty="0" err="1" smtClean="0"/>
              <a:t>áhættuþáttum</a:t>
            </a:r>
            <a:r>
              <a:rPr lang="en-US" dirty="0" smtClean="0"/>
              <a:t> </a:t>
            </a:r>
            <a:r>
              <a:rPr lang="en-US" dirty="0" err="1" smtClean="0"/>
              <a:t>endurgreiningar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DF756-23B2-AE45-93DF-35041A6F5C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08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DF756-23B2-AE45-93DF-35041A6F5C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5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DF756-23B2-AE45-93DF-35041A6F5C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93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4.12.17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Hreyfðu</a:t>
            </a:r>
            <a:r>
              <a:rPr lang="en-US" dirty="0" smtClean="0"/>
              <a:t> </a:t>
            </a:r>
            <a:r>
              <a:rPr lang="en-US" dirty="0" err="1" smtClean="0"/>
              <a:t>þig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G. Haukur Guðmundsson</a:t>
            </a:r>
          </a:p>
          <a:p>
            <a:r>
              <a:rPr lang="en-US" dirty="0" err="1" smtClean="0"/>
              <a:t>Sjúkraþjálfari</a:t>
            </a:r>
            <a:r>
              <a:rPr lang="en-US" dirty="0" smtClean="0"/>
              <a:t> </a:t>
            </a:r>
            <a:r>
              <a:rPr lang="en-US" dirty="0" err="1" smtClean="0"/>
              <a:t>B.Sc</a:t>
            </a:r>
            <a:r>
              <a:rPr lang="en-US" dirty="0" smtClean="0"/>
              <a:t>, </a:t>
            </a:r>
            <a:r>
              <a:rPr lang="en-US" dirty="0" err="1" smtClean="0"/>
              <a:t>Íþrótta</a:t>
            </a:r>
            <a:r>
              <a:rPr lang="en-US" dirty="0" smtClean="0"/>
              <a:t>-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heilsufræðingur</a:t>
            </a:r>
            <a:r>
              <a:rPr lang="en-US" dirty="0" smtClean="0"/>
              <a:t> </a:t>
            </a:r>
            <a:r>
              <a:rPr lang="en-US" dirty="0" err="1" smtClean="0"/>
              <a:t>M.Sc</a:t>
            </a:r>
            <a:r>
              <a:rPr lang="en-US" dirty="0" smtClean="0"/>
              <a:t>, </a:t>
            </a:r>
          </a:p>
          <a:p>
            <a:r>
              <a:rPr lang="en-US" dirty="0" smtClean="0"/>
              <a:t>Clinical Cancer Exercise Specialist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0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66BF9EE-F7AC-4FA5-AC7E-001B3A642F7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xmlns="" id="{3B48D182-44E3-4D8B-ACEF-F1A900BE44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xmlns="" id="{355A535A-A489-477F-A314-593AA8CAFB2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xmlns="" id="{954C2D4C-FD83-4EF4-9312-04442ABD66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xmlns="" id="{C20701C2-CD9A-4698-BC97-E1085820C2C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xmlns="" id="{62575C35-466F-42AE-87A1-D691849AB8C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xmlns="" id="{58236F37-6119-45AC-80A0-CD2C311B50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xmlns="" id="{F3FDD799-39FE-4D6F-9A64-2F472B21507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xmlns="" id="{9820D241-1D49-442C-A95A-00BC1BF9E29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xmlns="" id="{EBC2197C-B383-4866-8ABD-74222400BE8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xmlns="" id="{404B06AA-FC93-4471-9DE4-56A401E70A5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xmlns="" id="{E580600C-013F-4FAF-8FB7-4CC0FA80A92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xmlns="" id="{9BFCF199-64B2-4AEE-88C4-E954ABF3627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E312DBA5-56D8-42B2-BA94-28168C2A670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xmlns="" id="{7AD46C74-3117-46B0-B267-0F61B57CACE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xmlns="" id="{8C13B810-9664-45D8-8510-D6ED0ADD721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xmlns="" id="{10306E52-A922-4458-BCCE-C3C840CC75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xmlns="" id="{CB578819-B7E7-4250-932F-52AE2A2A9A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xmlns="" id="{454B9C91-B623-424A-B16E-F764F189D30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xmlns="" id="{EFD03C4A-8484-41E6-B458-032F1DCA70A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xmlns="" id="{DDC2F3C3-1D4E-4913-9C5C-F9A65B47E5C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xmlns="" id="{1E15BCA2-2420-4C53-ADE9-40FBAC23844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xmlns="" id="{73D5FBF4-7129-4C51-B603-E3BC3341951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xmlns="" id="{0165B164-CE2A-494C-88FC-507232B37C0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xmlns="" id="{87F127E5-B10B-4D18-BCF0-E7C3C7F401E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xmlns="" id="{FC692D59-F28D-4E42-B435-225F2C6CFA3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1996130F-9AB5-4DE9-8574-3AF891C5C17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xmlns="" id="{7326F4E6-9131-42DA-97B2-0BA8D1E258A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6891" y="640081"/>
            <a:ext cx="3360352" cy="5271141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6" y="624110"/>
            <a:ext cx="4633466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Um mig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89213" y="2040467"/>
            <a:ext cx="4637179" cy="387075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Hodgkins eitlakrabbamein</a:t>
            </a:r>
          </a:p>
          <a:p>
            <a:pPr lvl="1"/>
            <a:r>
              <a:rPr lang="en-US" dirty="0"/>
              <a:t>2006</a:t>
            </a:r>
          </a:p>
          <a:p>
            <a:r>
              <a:rPr lang="en-US" dirty="0"/>
              <a:t>Sjúkraþjálfun B.Sc</a:t>
            </a:r>
          </a:p>
          <a:p>
            <a:pPr lvl="1"/>
            <a:r>
              <a:rPr lang="en-US" dirty="0"/>
              <a:t>2007</a:t>
            </a:r>
          </a:p>
          <a:p>
            <a:r>
              <a:rPr lang="en-US" dirty="0"/>
              <a:t>Ljósið</a:t>
            </a:r>
          </a:p>
          <a:p>
            <a:pPr lvl="1"/>
            <a:r>
              <a:rPr lang="en-US" dirty="0"/>
              <a:t>2009</a:t>
            </a:r>
          </a:p>
          <a:p>
            <a:r>
              <a:rPr lang="en-US" dirty="0"/>
              <a:t>Clinical Cancer Exercise Specialist</a:t>
            </a:r>
          </a:p>
          <a:p>
            <a:pPr lvl="1"/>
            <a:r>
              <a:rPr lang="en-US" dirty="0"/>
              <a:t>2015</a:t>
            </a:r>
          </a:p>
          <a:p>
            <a:r>
              <a:rPr lang="en-US" dirty="0"/>
              <a:t>Íþrótta- og heilsufræði</a:t>
            </a:r>
          </a:p>
          <a:p>
            <a:pPr lvl="1"/>
            <a:r>
              <a:rPr lang="en-US" dirty="0"/>
              <a:t>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62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166BF9EE-F7AC-4FA5-AC7E-001B3A642F7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xmlns="" id="{3B48D182-44E3-4D8B-ACEF-F1A900BE44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xmlns="" id="{355A535A-A489-477F-A314-593AA8CAFB2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xmlns="" id="{954C2D4C-FD83-4EF4-9312-04442ABD66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xmlns="" id="{C20701C2-CD9A-4698-BC97-E1085820C2C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xmlns="" id="{62575C35-466F-42AE-87A1-D691849AB8C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xmlns="" id="{58236F37-6119-45AC-80A0-CD2C311B50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xmlns="" id="{F3FDD799-39FE-4D6F-9A64-2F472B21507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xmlns="" id="{9820D241-1D49-442C-A95A-00BC1BF9E29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xmlns="" id="{EBC2197C-B383-4866-8ABD-74222400BE8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xmlns="" id="{404B06AA-FC93-4471-9DE4-56A401E70A5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xmlns="" id="{E580600C-013F-4FAF-8FB7-4CC0FA80A92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xmlns="" id="{9BFCF199-64B2-4AEE-88C4-E954ABF3627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E312DBA5-56D8-42B2-BA94-28168C2A670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60" name="Freeform 27">
              <a:extLst>
                <a:ext uri="{FF2B5EF4-FFF2-40B4-BE49-F238E27FC236}">
                  <a16:creationId xmlns:a16="http://schemas.microsoft.com/office/drawing/2014/main" xmlns="" id="{7AD46C74-3117-46B0-B267-0F61B57CACE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28">
              <a:extLst>
                <a:ext uri="{FF2B5EF4-FFF2-40B4-BE49-F238E27FC236}">
                  <a16:creationId xmlns:a16="http://schemas.microsoft.com/office/drawing/2014/main" xmlns="" id="{8C13B810-9664-45D8-8510-D6ED0ADD721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2" name="Freeform 29">
              <a:extLst>
                <a:ext uri="{FF2B5EF4-FFF2-40B4-BE49-F238E27FC236}">
                  <a16:creationId xmlns:a16="http://schemas.microsoft.com/office/drawing/2014/main" xmlns="" id="{10306E52-A922-4458-BCCE-C3C840CC75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3" name="Freeform 30">
              <a:extLst>
                <a:ext uri="{FF2B5EF4-FFF2-40B4-BE49-F238E27FC236}">
                  <a16:creationId xmlns:a16="http://schemas.microsoft.com/office/drawing/2014/main" xmlns="" id="{CB578819-B7E7-4250-932F-52AE2A2A9A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4" name="Freeform 31">
              <a:extLst>
                <a:ext uri="{FF2B5EF4-FFF2-40B4-BE49-F238E27FC236}">
                  <a16:creationId xmlns:a16="http://schemas.microsoft.com/office/drawing/2014/main" xmlns="" id="{454B9C91-B623-424A-B16E-F764F189D30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5" name="Freeform 32">
              <a:extLst>
                <a:ext uri="{FF2B5EF4-FFF2-40B4-BE49-F238E27FC236}">
                  <a16:creationId xmlns:a16="http://schemas.microsoft.com/office/drawing/2014/main" xmlns="" id="{EFD03C4A-8484-41E6-B458-032F1DCA70A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6" name="Freeform 33">
              <a:extLst>
                <a:ext uri="{FF2B5EF4-FFF2-40B4-BE49-F238E27FC236}">
                  <a16:creationId xmlns:a16="http://schemas.microsoft.com/office/drawing/2014/main" xmlns="" id="{DDC2F3C3-1D4E-4913-9C5C-F9A65B47E5C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7" name="Freeform 34">
              <a:extLst>
                <a:ext uri="{FF2B5EF4-FFF2-40B4-BE49-F238E27FC236}">
                  <a16:creationId xmlns:a16="http://schemas.microsoft.com/office/drawing/2014/main" xmlns="" id="{1E15BCA2-2420-4C53-ADE9-40FBAC23844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8" name="Freeform 35">
              <a:extLst>
                <a:ext uri="{FF2B5EF4-FFF2-40B4-BE49-F238E27FC236}">
                  <a16:creationId xmlns:a16="http://schemas.microsoft.com/office/drawing/2014/main" xmlns="" id="{73D5FBF4-7129-4C51-B603-E3BC3341951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9" name="Freeform 36">
              <a:extLst>
                <a:ext uri="{FF2B5EF4-FFF2-40B4-BE49-F238E27FC236}">
                  <a16:creationId xmlns:a16="http://schemas.microsoft.com/office/drawing/2014/main" xmlns="" id="{0165B164-CE2A-494C-88FC-507232B37C0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0" name="Freeform 37">
              <a:extLst>
                <a:ext uri="{FF2B5EF4-FFF2-40B4-BE49-F238E27FC236}">
                  <a16:creationId xmlns:a16="http://schemas.microsoft.com/office/drawing/2014/main" xmlns="" id="{87F127E5-B10B-4D18-BCF0-E7C3C7F401E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1" name="Freeform 38">
              <a:extLst>
                <a:ext uri="{FF2B5EF4-FFF2-40B4-BE49-F238E27FC236}">
                  <a16:creationId xmlns:a16="http://schemas.microsoft.com/office/drawing/2014/main" xmlns="" id="{FC692D59-F28D-4E42-B435-225F2C6CFA3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1996130F-9AB5-4DE9-8574-3AF891C5C17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Freeform 11">
            <a:extLst>
              <a:ext uri="{FF2B5EF4-FFF2-40B4-BE49-F238E27FC236}">
                <a16:creationId xmlns:a16="http://schemas.microsoft.com/office/drawing/2014/main" xmlns="" id="{7326F4E6-9131-42DA-97B2-0BA8D1E258A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xmlns="" id="{E491B121-12B5-4977-A064-636AB0B9B0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2ED05F70-AB3E-4472-B26B-EFE6A5A59BC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Freeform 11">
            <a:extLst>
              <a:ext uri="{FF2B5EF4-FFF2-40B4-BE49-F238E27FC236}">
                <a16:creationId xmlns:a16="http://schemas.microsoft.com/office/drawing/2014/main" xmlns="" id="{21F6BE39-9E37-45F0-B10C-92305CFB7C7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088" y="974193"/>
            <a:ext cx="3981455" cy="45895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645106"/>
            <a:ext cx="6574536" cy="1259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Viðhorf til hreyfingar og krabbameins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9224" y="2133600"/>
            <a:ext cx="6574535" cy="375925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dirty="0"/>
              <a:t>Breyttir tímar</a:t>
            </a:r>
          </a:p>
          <a:p>
            <a:pPr lvl="1"/>
            <a:r>
              <a:rPr lang="en-US" sz="2400" dirty="0"/>
              <a:t>Áður átti að spara </a:t>
            </a:r>
            <a:r>
              <a:rPr lang="en-US" sz="2400" dirty="0" err="1"/>
              <a:t>orku</a:t>
            </a:r>
            <a:endParaRPr lang="en-US" sz="2400" dirty="0"/>
          </a:p>
          <a:p>
            <a:r>
              <a:rPr lang="en-US" sz="2800" dirty="0"/>
              <a:t>Hversu mikið?</a:t>
            </a:r>
          </a:p>
          <a:p>
            <a:pPr lvl="1"/>
            <a:r>
              <a:rPr lang="en-US" sz="2400" dirty="0"/>
              <a:t>Meiri munur frá 0-1 eða 1-2?</a:t>
            </a:r>
          </a:p>
          <a:p>
            <a:pPr lvl="1"/>
            <a:r>
              <a:rPr lang="en-US" sz="2400" dirty="0"/>
              <a:t>Viðmið: LÁGMARK 30 mín á dag</a:t>
            </a:r>
          </a:p>
          <a:p>
            <a:pPr lvl="1"/>
            <a:r>
              <a:rPr lang="en-US" sz="2400" dirty="0"/>
              <a:t>Hafa æfingarnar krefjandi</a:t>
            </a:r>
          </a:p>
          <a:p>
            <a:pPr lvl="1"/>
            <a:r>
              <a:rPr lang="en-US" sz="2400" dirty="0"/>
              <a:t>Fá ráðgjöf (og fara eftir henni)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68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166BF9EE-F7AC-4FA5-AC7E-001B3A642F7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xmlns="" id="{3B48D182-44E3-4D8B-ACEF-F1A900BE44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xmlns="" id="{355A535A-A489-477F-A314-593AA8CAFB2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xmlns="" id="{954C2D4C-FD83-4EF4-9312-04442ABD66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xmlns="" id="{C20701C2-CD9A-4698-BC97-E1085820C2C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xmlns="" id="{62575C35-466F-42AE-87A1-D691849AB8C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xmlns="" id="{58236F37-6119-45AC-80A0-CD2C311B50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xmlns="" id="{F3FDD799-39FE-4D6F-9A64-2F472B21507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xmlns="" id="{9820D241-1D49-442C-A95A-00BC1BF9E29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xmlns="" id="{EBC2197C-B383-4866-8ABD-74222400BE8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xmlns="" id="{404B06AA-FC93-4471-9DE4-56A401E70A5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xmlns="" id="{E580600C-013F-4FAF-8FB7-4CC0FA80A92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xmlns="" id="{9BFCF199-64B2-4AEE-88C4-E954ABF3627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E312DBA5-56D8-42B2-BA94-28168C2A6703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5" name="Freeform 27">
              <a:extLst>
                <a:ext uri="{FF2B5EF4-FFF2-40B4-BE49-F238E27FC236}">
                  <a16:creationId xmlns:a16="http://schemas.microsoft.com/office/drawing/2014/main" xmlns="" id="{7AD46C74-3117-46B0-B267-0F61B57CACE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8">
              <a:extLst>
                <a:ext uri="{FF2B5EF4-FFF2-40B4-BE49-F238E27FC236}">
                  <a16:creationId xmlns:a16="http://schemas.microsoft.com/office/drawing/2014/main" xmlns="" id="{8C13B810-9664-45D8-8510-D6ED0ADD721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9">
              <a:extLst>
                <a:ext uri="{FF2B5EF4-FFF2-40B4-BE49-F238E27FC236}">
                  <a16:creationId xmlns:a16="http://schemas.microsoft.com/office/drawing/2014/main" xmlns="" id="{10306E52-A922-4458-BCCE-C3C840CC75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xmlns="" id="{CB578819-B7E7-4250-932F-52AE2A2A9A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xmlns="" id="{454B9C91-B623-424A-B16E-F764F189D30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2">
              <a:extLst>
                <a:ext uri="{FF2B5EF4-FFF2-40B4-BE49-F238E27FC236}">
                  <a16:creationId xmlns:a16="http://schemas.microsoft.com/office/drawing/2014/main" xmlns="" id="{EFD03C4A-8484-41E6-B458-032F1DCA70A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xmlns="" id="{DDC2F3C3-1D4E-4913-9C5C-F9A65B47E5C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xmlns="" id="{1E15BCA2-2420-4C53-ADE9-40FBAC23844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xmlns="" id="{73D5FBF4-7129-4C51-B603-E3BC3341951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6">
              <a:extLst>
                <a:ext uri="{FF2B5EF4-FFF2-40B4-BE49-F238E27FC236}">
                  <a16:creationId xmlns:a16="http://schemas.microsoft.com/office/drawing/2014/main" xmlns="" id="{0165B164-CE2A-494C-88FC-507232B37C0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7">
              <a:extLst>
                <a:ext uri="{FF2B5EF4-FFF2-40B4-BE49-F238E27FC236}">
                  <a16:creationId xmlns:a16="http://schemas.microsoft.com/office/drawing/2014/main" xmlns="" id="{87F127E5-B10B-4D18-BCF0-E7C3C7F401E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xmlns="" id="{FC692D59-F28D-4E42-B435-225F2C6CFA3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1996130F-9AB5-4DE9-8574-3AF891C5C17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xmlns="" id="{7326F4E6-9131-42DA-97B2-0BA8D1E258A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410" y="1274994"/>
            <a:ext cx="4001315" cy="40013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4633466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Hvers vegna að standa í þessu?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5342" y="2104243"/>
            <a:ext cx="5640387" cy="387075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Minnkar líkur </a:t>
            </a:r>
            <a:r>
              <a:rPr lang="en-US" sz="2000" dirty="0" err="1"/>
              <a:t>á</a:t>
            </a:r>
            <a:r>
              <a:rPr lang="en-US" sz="2000" dirty="0"/>
              <a:t> </a:t>
            </a:r>
            <a:r>
              <a:rPr lang="en-US" sz="2000" dirty="0" err="1" smtClean="0"/>
              <a:t>krabbameini</a:t>
            </a:r>
            <a:endParaRPr lang="en-US" sz="2000" dirty="0" smtClean="0"/>
          </a:p>
          <a:p>
            <a:pPr lvl="1"/>
            <a:r>
              <a:rPr lang="en-US" sz="1800" dirty="0" smtClean="0"/>
              <a:t>WHO </a:t>
            </a:r>
            <a:r>
              <a:rPr lang="en-US" sz="1800" dirty="0" err="1" smtClean="0"/>
              <a:t>telur</a:t>
            </a:r>
            <a:r>
              <a:rPr lang="en-US" sz="1800" dirty="0" smtClean="0"/>
              <a:t> 984 </a:t>
            </a:r>
            <a:r>
              <a:rPr lang="en-US" sz="1800" dirty="0" err="1" smtClean="0"/>
              <a:t>atriði</a:t>
            </a:r>
            <a:r>
              <a:rPr lang="en-US" sz="1800" dirty="0" smtClean="0"/>
              <a:t> </a:t>
            </a:r>
            <a:r>
              <a:rPr lang="en-US" sz="1800" dirty="0" err="1" smtClean="0"/>
              <a:t>krabbameinsvaldandi</a:t>
            </a:r>
            <a:endParaRPr lang="en-US" sz="1800" dirty="0"/>
          </a:p>
          <a:p>
            <a:pPr lvl="1"/>
            <a:r>
              <a:rPr lang="en-US" sz="1800" dirty="0" err="1" smtClean="0"/>
              <a:t>Hreyfing</a:t>
            </a:r>
            <a:r>
              <a:rPr lang="en-US" sz="1800" dirty="0" smtClean="0"/>
              <a:t>, </a:t>
            </a:r>
            <a:r>
              <a:rPr lang="en-US" sz="1800" dirty="0" err="1" smtClean="0"/>
              <a:t>lífsstíll</a:t>
            </a:r>
            <a:r>
              <a:rPr lang="en-US" sz="1800" dirty="0" smtClean="0"/>
              <a:t> </a:t>
            </a:r>
            <a:r>
              <a:rPr lang="en-US" sz="1800" dirty="0" err="1" smtClean="0"/>
              <a:t>og</a:t>
            </a:r>
            <a:r>
              <a:rPr lang="en-US" sz="1800" dirty="0" smtClean="0"/>
              <a:t> </a:t>
            </a:r>
            <a:r>
              <a:rPr lang="en-US" sz="1800" dirty="0" err="1" smtClean="0"/>
              <a:t>mataræði</a:t>
            </a:r>
            <a:r>
              <a:rPr lang="en-US" sz="1800" dirty="0" smtClean="0"/>
              <a:t> </a:t>
            </a:r>
            <a:r>
              <a:rPr lang="en-US" sz="1800" dirty="0" err="1" smtClean="0"/>
              <a:t>þar</a:t>
            </a:r>
            <a:r>
              <a:rPr lang="en-US" sz="1800" dirty="0" smtClean="0"/>
              <a:t> </a:t>
            </a:r>
            <a:r>
              <a:rPr lang="en-US" sz="1800" dirty="0" err="1" smtClean="0"/>
              <a:t>á</a:t>
            </a:r>
            <a:r>
              <a:rPr lang="en-US" sz="1800" dirty="0" smtClean="0"/>
              <a:t> </a:t>
            </a:r>
            <a:r>
              <a:rPr lang="en-US" sz="1800" dirty="0" err="1" smtClean="0"/>
              <a:t>meðal</a:t>
            </a:r>
            <a:endParaRPr lang="en-US" sz="1800" dirty="0"/>
          </a:p>
          <a:p>
            <a:r>
              <a:rPr lang="en-US" sz="2000" dirty="0" err="1" smtClean="0"/>
              <a:t>Styrkir</a:t>
            </a:r>
            <a:r>
              <a:rPr lang="en-US" sz="2000" dirty="0" smtClean="0"/>
              <a:t> </a:t>
            </a:r>
            <a:r>
              <a:rPr lang="en-US" sz="2000" dirty="0"/>
              <a:t>vöðva, hjarta, lungu og allt</a:t>
            </a:r>
          </a:p>
          <a:p>
            <a:r>
              <a:rPr lang="en-US" sz="2000" dirty="0"/>
              <a:t>Bætir andlega líðan </a:t>
            </a:r>
            <a:r>
              <a:rPr lang="en-US" sz="2000" dirty="0" err="1"/>
              <a:t>verulega</a:t>
            </a:r>
            <a:r>
              <a:rPr lang="en-US" sz="2000" dirty="0"/>
              <a:t> </a:t>
            </a:r>
            <a:r>
              <a:rPr lang="en-US" sz="2000" dirty="0" err="1" smtClean="0"/>
              <a:t>mikið</a:t>
            </a:r>
            <a:endParaRPr lang="en-US" sz="2000" dirty="0" smtClean="0"/>
          </a:p>
          <a:p>
            <a:r>
              <a:rPr lang="en-US" sz="2000" dirty="0" err="1" smtClean="0"/>
              <a:t>Eykur</a:t>
            </a:r>
            <a:r>
              <a:rPr lang="en-US" sz="2000" dirty="0" smtClean="0"/>
              <a:t> </a:t>
            </a:r>
            <a:r>
              <a:rPr lang="en-US" sz="2000" dirty="0" err="1" smtClean="0"/>
              <a:t>orku</a:t>
            </a:r>
            <a:r>
              <a:rPr lang="en-US" sz="2000" dirty="0" smtClean="0"/>
              <a:t> </a:t>
            </a:r>
            <a:r>
              <a:rPr lang="en-US" sz="2000" dirty="0" err="1" smtClean="0"/>
              <a:t>og</a:t>
            </a:r>
            <a:r>
              <a:rPr lang="en-US" sz="2000" dirty="0" smtClean="0"/>
              <a:t> </a:t>
            </a:r>
            <a:r>
              <a:rPr lang="en-US" sz="2000" dirty="0" err="1" smtClean="0"/>
              <a:t>afkastagetu</a:t>
            </a:r>
            <a:endParaRPr lang="en-US" sz="2000" dirty="0" smtClean="0"/>
          </a:p>
          <a:p>
            <a:r>
              <a:rPr lang="en-US" sz="2000" dirty="0" err="1" smtClean="0"/>
              <a:t>Án</a:t>
            </a:r>
            <a:r>
              <a:rPr lang="en-US" sz="2000" dirty="0" smtClean="0"/>
              <a:t> </a:t>
            </a:r>
            <a:r>
              <a:rPr lang="en-US" sz="2000" dirty="0" err="1" smtClean="0"/>
              <a:t>þjálfunar</a:t>
            </a:r>
            <a:r>
              <a:rPr lang="en-US" sz="2000" dirty="0" smtClean="0"/>
              <a:t> </a:t>
            </a:r>
            <a:r>
              <a:rPr lang="en-US" sz="2000" dirty="0" err="1" smtClean="0"/>
              <a:t>er</a:t>
            </a:r>
            <a:r>
              <a:rPr lang="en-US" sz="2000" dirty="0" smtClean="0"/>
              <a:t> </a:t>
            </a:r>
            <a:r>
              <a:rPr lang="en-US" sz="2000" dirty="0" err="1" smtClean="0"/>
              <a:t>hvíld</a:t>
            </a:r>
            <a:r>
              <a:rPr lang="en-US" sz="2000" dirty="0" smtClean="0"/>
              <a:t> </a:t>
            </a:r>
            <a:r>
              <a:rPr lang="en-US" sz="2000" dirty="0" err="1" smtClean="0"/>
              <a:t>gagnslítil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86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7398C59F-5A18-487B-91D6-B955AACF2E5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xmlns="" id="{0557FAFE-C7C3-47EC-A4F5-9B216631920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xmlns="" id="{95BC28FB-3882-4674-9D79-EA58BEB7CEB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xmlns="" id="{9C6EC892-83F9-402F-8552-0AD7C0556E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xmlns="" id="{18387766-037C-4EF0-8471-D19CBF2A431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xmlns="" id="{1E364F38-6F3A-476A-93E6-962EA817C42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xmlns="" id="{35C335A4-1E67-4293-8BE2-DFB085D4FB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xmlns="" id="{9A8A0F10-2C98-4297-9F92-5D95533927B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xmlns="" id="{C3B112A3-006E-4008-A778-DB5F6A09D51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xmlns="" id="{E5E62767-5C25-4C49-9568-432433A3C5B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xmlns="" id="{598EC006-77B1-42BA-B815-66CCB9B170E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xmlns="" id="{A144ED09-DA06-491D-95A8-AB3DED43295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xmlns="" id="{1CB00BD2-11CD-4A38-8F38-02B0D1105EF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520234FB-542E-4550-9C2F-1B56FD41A1CA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5" name="Freeform 27">
              <a:extLst>
                <a:ext uri="{FF2B5EF4-FFF2-40B4-BE49-F238E27FC236}">
                  <a16:creationId xmlns:a16="http://schemas.microsoft.com/office/drawing/2014/main" xmlns="" id="{41FCE1F3-DEB3-47CD-90FF-7DABB4AF454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8">
              <a:extLst>
                <a:ext uri="{FF2B5EF4-FFF2-40B4-BE49-F238E27FC236}">
                  <a16:creationId xmlns:a16="http://schemas.microsoft.com/office/drawing/2014/main" xmlns="" id="{5708E488-C19B-452C-B197-6F1C34F6E73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9">
              <a:extLst>
                <a:ext uri="{FF2B5EF4-FFF2-40B4-BE49-F238E27FC236}">
                  <a16:creationId xmlns:a16="http://schemas.microsoft.com/office/drawing/2014/main" xmlns="" id="{89D3FD25-890E-4981-A71D-EE796873D74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xmlns="" id="{51B5414C-556A-47CB-8EE2-974A85A7A4D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xmlns="" id="{1C02B20C-2B27-4B75-8AEE-A5D2E2674B8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2">
              <a:extLst>
                <a:ext uri="{FF2B5EF4-FFF2-40B4-BE49-F238E27FC236}">
                  <a16:creationId xmlns:a16="http://schemas.microsoft.com/office/drawing/2014/main" xmlns="" id="{54427714-F9AA-4F93-BD1D-400F1EA93FC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xmlns="" id="{28A77D6A-9E81-497F-ABCC-2695BB5ADDE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xmlns="" id="{2A1533BA-1478-4F7C-8E24-3F3E905050E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xmlns="" id="{39686201-E633-40FD-A80A-1E28AD52E37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6">
              <a:extLst>
                <a:ext uri="{FF2B5EF4-FFF2-40B4-BE49-F238E27FC236}">
                  <a16:creationId xmlns:a16="http://schemas.microsoft.com/office/drawing/2014/main" xmlns="" id="{76A215C2-F590-4938-810B-F8A79366CE2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7">
              <a:extLst>
                <a:ext uri="{FF2B5EF4-FFF2-40B4-BE49-F238E27FC236}">
                  <a16:creationId xmlns:a16="http://schemas.microsoft.com/office/drawing/2014/main" xmlns="" id="{85F418E7-330D-4002-8EC8-33C1A897FF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xmlns="" id="{8FFE669A-54C9-4436-9566-C5A90F16DB4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DE91395A-2D18-4AF6-A0AC-AAA7189FED1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xmlns="" id="{A57352BE-A213-4040-BE8E-D4A925AD9DF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xmlns="" id="{F7E42047-F7E7-4687-BBE0-D4BDC8E77BB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8D6F839A-C8D9-4FBC-8EFD-9E56D12F4CD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906777" y="228600"/>
            <a:ext cx="2851516" cy="6638628"/>
            <a:chOff x="2487613" y="285750"/>
            <a:chExt cx="2428875" cy="5654676"/>
          </a:xfrm>
        </p:grpSpPr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xmlns="" id="{D1F0D09B-BA85-41B1-A8DE-73728B72E59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xmlns="" id="{FB2D0F0C-3A27-4FC3-A6A3-D2095D9B243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xmlns="" id="{FA1C69EF-E6E6-4BDD-B62F-637FC9F3C33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xmlns="" id="{75B4F36E-07F6-4E6F-A9D9-A7F6D9585A6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xmlns="" id="{7D9136C7-12F1-4F21-A438-ED7668DDFA5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xmlns="" id="{C718EF12-B769-45D9-9B6E-7AEAA3108A2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xmlns="" id="{534EAD53-3968-459E-B27C-09126A0FE31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xmlns="" id="{67658BFE-59E2-4A2D-9E8A-18F81C350BB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xmlns="" id="{3FEC8A9E-385D-4407-9671-E3023802296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xmlns="" id="{EFC82234-632C-4B76-A8FF-2C9C0DCA682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xmlns="" id="{662A4DB3-C195-4230-953D-307E4100FEB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xmlns="" id="{94D310CF-9541-4CD7-855B-E2E1EF34376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70EDA856-A216-4EEC-9AB6-A59FFC703612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747730" y="-786"/>
            <a:ext cx="2356674" cy="6854039"/>
            <a:chOff x="6627813" y="194833"/>
            <a:chExt cx="1952625" cy="5678918"/>
          </a:xfrm>
        </p:grpSpPr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xmlns="" id="{36F815B8-AFA8-45E9-A3D1-977F2D1921F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xmlns="" id="{5D8FF653-8B3F-4B96-904D-1A4482EAEE4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xmlns="" id="{4DD2E775-AB45-4AF1-B5B7-54948CFB987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2" name="Freeform 30">
              <a:extLst>
                <a:ext uri="{FF2B5EF4-FFF2-40B4-BE49-F238E27FC236}">
                  <a16:creationId xmlns:a16="http://schemas.microsoft.com/office/drawing/2014/main" xmlns="" id="{7BDE7E7B-E3AA-4A24-8F9D-CE77C96CA24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3" name="Freeform 31">
              <a:extLst>
                <a:ext uri="{FF2B5EF4-FFF2-40B4-BE49-F238E27FC236}">
                  <a16:creationId xmlns:a16="http://schemas.microsoft.com/office/drawing/2014/main" xmlns="" id="{D129CAA9-35E5-48CE-88AE-9806695CB85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4" name="Freeform 32">
              <a:extLst>
                <a:ext uri="{FF2B5EF4-FFF2-40B4-BE49-F238E27FC236}">
                  <a16:creationId xmlns:a16="http://schemas.microsoft.com/office/drawing/2014/main" xmlns="" id="{A73989FF-4EFF-4181-81A4-72EF2E67DB6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5" name="Freeform 33">
              <a:extLst>
                <a:ext uri="{FF2B5EF4-FFF2-40B4-BE49-F238E27FC236}">
                  <a16:creationId xmlns:a16="http://schemas.microsoft.com/office/drawing/2014/main" xmlns="" id="{8C2C17BD-8FA0-4F42-B2CD-5E5A9F54298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6" name="Freeform 34">
              <a:extLst>
                <a:ext uri="{FF2B5EF4-FFF2-40B4-BE49-F238E27FC236}">
                  <a16:creationId xmlns:a16="http://schemas.microsoft.com/office/drawing/2014/main" xmlns="" id="{EEE99CF3-AD71-46FB-8E7D-67825F7816E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7" name="Freeform 35">
              <a:extLst>
                <a:ext uri="{FF2B5EF4-FFF2-40B4-BE49-F238E27FC236}">
                  <a16:creationId xmlns:a16="http://schemas.microsoft.com/office/drawing/2014/main" xmlns="" id="{D0F9D5ED-7591-4E88-9FDA-4C1DC47E9D4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8" name="Freeform 36">
              <a:extLst>
                <a:ext uri="{FF2B5EF4-FFF2-40B4-BE49-F238E27FC236}">
                  <a16:creationId xmlns:a16="http://schemas.microsoft.com/office/drawing/2014/main" xmlns="" id="{88FA7C13-D80D-4514-B9DB-87AE076ACED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9" name="Freeform 37">
              <a:extLst>
                <a:ext uri="{FF2B5EF4-FFF2-40B4-BE49-F238E27FC236}">
                  <a16:creationId xmlns:a16="http://schemas.microsoft.com/office/drawing/2014/main" xmlns="" id="{202C78DF-D842-450B-A87D-E035719E4EB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0" name="Freeform 38">
              <a:extLst>
                <a:ext uri="{FF2B5EF4-FFF2-40B4-BE49-F238E27FC236}">
                  <a16:creationId xmlns:a16="http://schemas.microsoft.com/office/drawing/2014/main" xmlns="" id="{A4789F83-2423-47F8-8958-48E477BAE0C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2C509E7A-337A-4664-BEC2-03F9BCA0A46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71632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Freeform 11">
            <a:extLst>
              <a:ext uri="{FF2B5EF4-FFF2-40B4-BE49-F238E27FC236}">
                <a16:creationId xmlns:a16="http://schemas.microsoft.com/office/drawing/2014/main" xmlns="" id="{D9AB99AB-E300-4B19-97C3-9A12EA3C7BD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2716320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29" r="40555" b="-1"/>
          <a:stretch/>
        </p:blipFill>
        <p:spPr>
          <a:xfrm>
            <a:off x="20" y="1730"/>
            <a:ext cx="272052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520" y="624110"/>
            <a:ext cx="6845092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Hvað ber að varast?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8040" y="2119548"/>
            <a:ext cx="6847944" cy="377762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800" dirty="0"/>
              <a:t>Lág hvít blóðkorn</a:t>
            </a:r>
          </a:p>
          <a:p>
            <a:r>
              <a:rPr lang="en-US" sz="2800" dirty="0"/>
              <a:t>Lág rauð blóðkorn</a:t>
            </a:r>
          </a:p>
          <a:p>
            <a:r>
              <a:rPr lang="en-US" sz="2800" dirty="0"/>
              <a:t>Lágar blóðflögur</a:t>
            </a:r>
          </a:p>
          <a:p>
            <a:r>
              <a:rPr lang="en-US" sz="2800" dirty="0"/>
              <a:t>Hættu á broti</a:t>
            </a:r>
          </a:p>
          <a:p>
            <a:r>
              <a:rPr lang="en-US" sz="2800" dirty="0"/>
              <a:t>Virða </a:t>
            </a:r>
            <a:r>
              <a:rPr lang="en-US" sz="2800" dirty="0" err="1"/>
              <a:t>mörk</a:t>
            </a:r>
            <a:r>
              <a:rPr lang="en-US" sz="2800" dirty="0"/>
              <a:t> </a:t>
            </a:r>
            <a:r>
              <a:rPr lang="en-US" sz="2800" dirty="0" err="1" smtClean="0"/>
              <a:t>líkamans</a:t>
            </a:r>
            <a:endParaRPr lang="en-US" sz="2800" dirty="0" smtClean="0"/>
          </a:p>
          <a:p>
            <a:r>
              <a:rPr lang="en-US" sz="2800" dirty="0" err="1" smtClean="0"/>
              <a:t>Gerviorku</a:t>
            </a:r>
            <a:r>
              <a:rPr lang="en-US" sz="2800" dirty="0" smtClean="0"/>
              <a:t> </a:t>
            </a:r>
            <a:r>
              <a:rPr lang="en-US" sz="2800" dirty="0" err="1" smtClean="0"/>
              <a:t>frá</a:t>
            </a:r>
            <a:r>
              <a:rPr lang="en-US" sz="2800" dirty="0" smtClean="0"/>
              <a:t> </a:t>
            </a:r>
            <a:r>
              <a:rPr lang="en-US" sz="2800" dirty="0" err="1" smtClean="0"/>
              <a:t>sterum</a:t>
            </a:r>
            <a:endParaRPr lang="en-US" sz="2800" dirty="0" smtClean="0"/>
          </a:p>
          <a:p>
            <a:r>
              <a:rPr lang="en-US" sz="2800" dirty="0" err="1" smtClean="0"/>
              <a:t>Byrja</a:t>
            </a:r>
            <a:r>
              <a:rPr lang="en-US" sz="2800" dirty="0" smtClean="0"/>
              <a:t> </a:t>
            </a:r>
            <a:r>
              <a:rPr lang="en-US" sz="2800" dirty="0" err="1" smtClean="0"/>
              <a:t>rólega</a:t>
            </a:r>
            <a:r>
              <a:rPr lang="en-US" sz="2800" dirty="0" smtClean="0"/>
              <a:t> </a:t>
            </a:r>
            <a:r>
              <a:rPr lang="en-US" sz="2800" dirty="0" err="1" smtClean="0"/>
              <a:t>og</a:t>
            </a:r>
            <a:r>
              <a:rPr lang="en-US" sz="2800" dirty="0" smtClean="0"/>
              <a:t> </a:t>
            </a:r>
            <a:r>
              <a:rPr lang="en-US" sz="2800" dirty="0" err="1" smtClean="0"/>
              <a:t>byggja</a:t>
            </a:r>
            <a:r>
              <a:rPr lang="en-US" sz="2800" dirty="0" smtClean="0"/>
              <a:t> sig </a:t>
            </a:r>
            <a:r>
              <a:rPr lang="en-US" sz="2800" dirty="0" err="1" smtClean="0"/>
              <a:t>upp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88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7398C59F-5A18-487B-91D6-B955AACF2E5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xmlns="" id="{0557FAFE-C7C3-47EC-A4F5-9B216631920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xmlns="" id="{95BC28FB-3882-4674-9D79-EA58BEB7CEB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xmlns="" id="{9C6EC892-83F9-402F-8552-0AD7C0556E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xmlns="" id="{18387766-037C-4EF0-8471-D19CBF2A431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xmlns="" id="{1E364F38-6F3A-476A-93E6-962EA817C42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xmlns="" id="{35C335A4-1E67-4293-8BE2-DFB085D4FB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xmlns="" id="{9A8A0F10-2C98-4297-9F92-5D95533927B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xmlns="" id="{C3B112A3-006E-4008-A778-DB5F6A09D51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xmlns="" id="{E5E62767-5C25-4C49-9568-432433A3C5B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xmlns="" id="{598EC006-77B1-42BA-B815-66CCB9B170E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xmlns="" id="{A144ED09-DA06-491D-95A8-AB3DED43295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xmlns="" id="{1CB00BD2-11CD-4A38-8F38-02B0D1105EF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520234FB-542E-4550-9C2F-1B56FD41A1CA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5" name="Freeform 27">
              <a:extLst>
                <a:ext uri="{FF2B5EF4-FFF2-40B4-BE49-F238E27FC236}">
                  <a16:creationId xmlns:a16="http://schemas.microsoft.com/office/drawing/2014/main" xmlns="" id="{41FCE1F3-DEB3-47CD-90FF-7DABB4AF454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8">
              <a:extLst>
                <a:ext uri="{FF2B5EF4-FFF2-40B4-BE49-F238E27FC236}">
                  <a16:creationId xmlns:a16="http://schemas.microsoft.com/office/drawing/2014/main" xmlns="" id="{5708E488-C19B-452C-B197-6F1C34F6E73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9">
              <a:extLst>
                <a:ext uri="{FF2B5EF4-FFF2-40B4-BE49-F238E27FC236}">
                  <a16:creationId xmlns:a16="http://schemas.microsoft.com/office/drawing/2014/main" xmlns="" id="{89D3FD25-890E-4981-A71D-EE796873D74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xmlns="" id="{51B5414C-556A-47CB-8EE2-974A85A7A4D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xmlns="" id="{1C02B20C-2B27-4B75-8AEE-A5D2E2674B8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2">
              <a:extLst>
                <a:ext uri="{FF2B5EF4-FFF2-40B4-BE49-F238E27FC236}">
                  <a16:creationId xmlns:a16="http://schemas.microsoft.com/office/drawing/2014/main" xmlns="" id="{54427714-F9AA-4F93-BD1D-400F1EA93FC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xmlns="" id="{28A77D6A-9E81-497F-ABCC-2695BB5ADDE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xmlns="" id="{2A1533BA-1478-4F7C-8E24-3F3E905050E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xmlns="" id="{39686201-E633-40FD-A80A-1E28AD52E37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6">
              <a:extLst>
                <a:ext uri="{FF2B5EF4-FFF2-40B4-BE49-F238E27FC236}">
                  <a16:creationId xmlns:a16="http://schemas.microsoft.com/office/drawing/2014/main" xmlns="" id="{76A215C2-F590-4938-810B-F8A79366CE2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7">
              <a:extLst>
                <a:ext uri="{FF2B5EF4-FFF2-40B4-BE49-F238E27FC236}">
                  <a16:creationId xmlns:a16="http://schemas.microsoft.com/office/drawing/2014/main" xmlns="" id="{85F418E7-330D-4002-8EC8-33C1A897FFB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xmlns="" id="{8FFE669A-54C9-4436-9566-C5A90F16DB4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DE91395A-2D18-4AF6-A0AC-AAA7189FED1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xmlns="" id="{A57352BE-A213-4040-BE8E-D4A925AD9DF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xmlns="" id="{1A44C337-3893-4B29-A265-B1329150B6A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81E0B358-1267-4844-8B3D-B7A279B4175A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836161" y="228600"/>
            <a:ext cx="2851516" cy="6638628"/>
            <a:chOff x="2487613" y="285750"/>
            <a:chExt cx="2428875" cy="5654676"/>
          </a:xfrm>
        </p:grpSpPr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xmlns="" id="{B24AA06A-F1A5-4BB3-9486-9AE7A53B3F2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xmlns="" id="{BDF97590-C600-44CB-9303-4A3679F5169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xmlns="" id="{A9BBE156-3FFA-4DC4-8468-35BD28DDC60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xmlns="" id="{F7960DE5-3810-4B1E-B1E2-3BAFEA91EDD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xmlns="" id="{359E957C-CE11-446F-8AA7-B3E98390B89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xmlns="" id="{A3E9FE34-CA9E-4443-BEBF-D1B9A1C6C24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xmlns="" id="{4F39D814-8A48-4509-BDEB-826F1065915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xmlns="" id="{8C6D08C0-8C49-4B87-9CF4-A1F08714FAC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xmlns="" id="{308C612B-4C0D-4863-B9CD-F86ABAA1B2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xmlns="" id="{600B1EC8-1B55-4390-A183-C33B5E2273B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xmlns="" id="{1790A225-91E1-4BE5-A801-5F1E32721C5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xmlns="" id="{DFFC46A2-6BBF-47FD-BC17-5EE1DF7CB90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AF44CA9C-80E8-44E1-A79C-D6EBFC73BCA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677114" y="-786"/>
            <a:ext cx="2356674" cy="6854039"/>
            <a:chOff x="6627813" y="194833"/>
            <a:chExt cx="1952625" cy="5678918"/>
          </a:xfrm>
        </p:grpSpPr>
        <p:sp>
          <p:nvSpPr>
            <p:cNvPr id="59" name="Freeform 27">
              <a:extLst>
                <a:ext uri="{FF2B5EF4-FFF2-40B4-BE49-F238E27FC236}">
                  <a16:creationId xmlns:a16="http://schemas.microsoft.com/office/drawing/2014/main" xmlns="" id="{8CB9417F-98D9-4998-B00B-A5932E4C7D7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28">
              <a:extLst>
                <a:ext uri="{FF2B5EF4-FFF2-40B4-BE49-F238E27FC236}">
                  <a16:creationId xmlns:a16="http://schemas.microsoft.com/office/drawing/2014/main" xmlns="" id="{FA79AA3D-583E-4A1E-AF7E-CBD980F5963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29">
              <a:extLst>
                <a:ext uri="{FF2B5EF4-FFF2-40B4-BE49-F238E27FC236}">
                  <a16:creationId xmlns:a16="http://schemas.microsoft.com/office/drawing/2014/main" xmlns="" id="{D80C9F17-A6B2-4A12-BC77-F84264A669F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2" name="Freeform 30">
              <a:extLst>
                <a:ext uri="{FF2B5EF4-FFF2-40B4-BE49-F238E27FC236}">
                  <a16:creationId xmlns:a16="http://schemas.microsoft.com/office/drawing/2014/main" xmlns="" id="{949C9A53-ED97-44CE-BDD5-ED248921160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3" name="Freeform 31">
              <a:extLst>
                <a:ext uri="{FF2B5EF4-FFF2-40B4-BE49-F238E27FC236}">
                  <a16:creationId xmlns:a16="http://schemas.microsoft.com/office/drawing/2014/main" xmlns="" id="{0F9FDAE7-225B-4072-8907-6EAA061744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4" name="Freeform 32">
              <a:extLst>
                <a:ext uri="{FF2B5EF4-FFF2-40B4-BE49-F238E27FC236}">
                  <a16:creationId xmlns:a16="http://schemas.microsoft.com/office/drawing/2014/main" xmlns="" id="{9D49818B-8EA3-4B41-9783-EFE0C618C36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5" name="Freeform 33">
              <a:extLst>
                <a:ext uri="{FF2B5EF4-FFF2-40B4-BE49-F238E27FC236}">
                  <a16:creationId xmlns:a16="http://schemas.microsoft.com/office/drawing/2014/main" xmlns="" id="{01903E65-D822-4457-B0A5-2F416822416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6" name="Freeform 34">
              <a:extLst>
                <a:ext uri="{FF2B5EF4-FFF2-40B4-BE49-F238E27FC236}">
                  <a16:creationId xmlns:a16="http://schemas.microsoft.com/office/drawing/2014/main" xmlns="" id="{A5CF9DAB-75BF-43D9-B1E7-817D1FAA000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7" name="Freeform 35">
              <a:extLst>
                <a:ext uri="{FF2B5EF4-FFF2-40B4-BE49-F238E27FC236}">
                  <a16:creationId xmlns:a16="http://schemas.microsoft.com/office/drawing/2014/main" xmlns="" id="{BB22916D-4BCF-4A4C-8714-A2564D34C36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8" name="Freeform 36">
              <a:extLst>
                <a:ext uri="{FF2B5EF4-FFF2-40B4-BE49-F238E27FC236}">
                  <a16:creationId xmlns:a16="http://schemas.microsoft.com/office/drawing/2014/main" xmlns="" id="{4CD9F734-569E-44E7-BD53-6214E0F18C8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9" name="Freeform 37">
              <a:extLst>
                <a:ext uri="{FF2B5EF4-FFF2-40B4-BE49-F238E27FC236}">
                  <a16:creationId xmlns:a16="http://schemas.microsoft.com/office/drawing/2014/main" xmlns="" id="{7A5DAACB-2F42-40C8-BF6A-75B79299F90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0" name="Freeform 38">
              <a:extLst>
                <a:ext uri="{FF2B5EF4-FFF2-40B4-BE49-F238E27FC236}">
                  <a16:creationId xmlns:a16="http://schemas.microsoft.com/office/drawing/2014/main" xmlns="" id="{AD78E0F9-8568-4672-A22F-4ED5B1A96F5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AA5CD610-ED7C-4CED-A9A1-174432C88AF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Freeform 11">
            <a:extLst>
              <a:ext uri="{FF2B5EF4-FFF2-40B4-BE49-F238E27FC236}">
                <a16:creationId xmlns:a16="http://schemas.microsoft.com/office/drawing/2014/main" xmlns="" id="{0C4379BF-8C7A-480A-BC36-DA55D92A93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72" r="39972"/>
          <a:stretch/>
        </p:blipFill>
        <p:spPr>
          <a:xfrm>
            <a:off x="-1555" y="1731"/>
            <a:ext cx="46710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3096" y="624110"/>
            <a:ext cx="5021516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Hvað á svo að gera?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8191" y="2133600"/>
            <a:ext cx="5066419" cy="377762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Styrkjandi æfingar a.m.k. 2x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 smtClean="0"/>
              <a:t>viku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Þolæfingar a.m.k. 5x </a:t>
            </a:r>
            <a:r>
              <a:rPr lang="en-US" dirty="0" err="1"/>
              <a:t>í</a:t>
            </a:r>
            <a:r>
              <a:rPr lang="en-US" dirty="0"/>
              <a:t> </a:t>
            </a:r>
            <a:r>
              <a:rPr lang="en-US" dirty="0" err="1" smtClean="0"/>
              <a:t>viku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Gæta að liðleika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 smtClean="0"/>
              <a:t>jafnvægi</a:t>
            </a:r>
            <a:endParaRPr lang="en-US" dirty="0"/>
          </a:p>
          <a:p>
            <a:endParaRPr lang="en-US" dirty="0"/>
          </a:p>
          <a:p>
            <a:r>
              <a:rPr lang="en-US" dirty="0"/>
              <a:t>Hafa gaman að því að </a:t>
            </a:r>
            <a:r>
              <a:rPr lang="en-US" dirty="0" err="1"/>
              <a:t>hreyfa</a:t>
            </a:r>
            <a:r>
              <a:rPr lang="en-US" dirty="0"/>
              <a:t> </a:t>
            </a:r>
            <a:r>
              <a:rPr lang="en-US" dirty="0" smtClean="0"/>
              <a:t>sig</a:t>
            </a:r>
          </a:p>
        </p:txBody>
      </p:sp>
    </p:spTree>
    <p:extLst>
      <p:ext uri="{BB962C8B-B14F-4D97-AF65-F5344CB8AC3E}">
        <p14:creationId xmlns:p14="http://schemas.microsoft.com/office/powerpoint/2010/main" val="385170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Gömul</a:t>
            </a:r>
            <a:r>
              <a:rPr lang="en-US" dirty="0" smtClean="0"/>
              <a:t> saga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ný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Fólk</a:t>
            </a:r>
            <a:r>
              <a:rPr lang="en-US" sz="3200" dirty="0"/>
              <a:t> </a:t>
            </a:r>
            <a:r>
              <a:rPr lang="en-US" sz="3200" dirty="0" err="1"/>
              <a:t>lítur</a:t>
            </a:r>
            <a:r>
              <a:rPr lang="en-US" sz="3200" dirty="0"/>
              <a:t> </a:t>
            </a:r>
            <a:r>
              <a:rPr lang="en-US" sz="3200" dirty="0" err="1"/>
              <a:t>svo</a:t>
            </a:r>
            <a:r>
              <a:rPr lang="en-US" sz="3200" dirty="0"/>
              <a:t> </a:t>
            </a:r>
            <a:r>
              <a:rPr lang="en-US" sz="3200" dirty="0" err="1"/>
              <a:t>að</a:t>
            </a:r>
            <a:r>
              <a:rPr lang="en-US" sz="3200" dirty="0"/>
              <a:t> </a:t>
            </a:r>
            <a:r>
              <a:rPr lang="en-US" sz="3200" dirty="0" err="1"/>
              <a:t>að</a:t>
            </a:r>
            <a:r>
              <a:rPr lang="en-US" sz="3200" dirty="0"/>
              <a:t> </a:t>
            </a:r>
            <a:r>
              <a:rPr lang="en-US" sz="3200" dirty="0" err="1"/>
              <a:t>þegar</a:t>
            </a:r>
            <a:r>
              <a:rPr lang="en-US" sz="3200" dirty="0"/>
              <a:t> </a:t>
            </a:r>
            <a:r>
              <a:rPr lang="en-US" sz="3200" dirty="0" err="1"/>
              <a:t>læknar</a:t>
            </a:r>
            <a:r>
              <a:rPr lang="en-US" sz="3200" dirty="0"/>
              <a:t> </a:t>
            </a:r>
            <a:r>
              <a:rPr lang="en-US" sz="3200" dirty="0" err="1"/>
              <a:t>mæla</a:t>
            </a:r>
            <a:r>
              <a:rPr lang="en-US" sz="3200" dirty="0"/>
              <a:t> </a:t>
            </a:r>
            <a:r>
              <a:rPr lang="en-US" sz="3200" dirty="0" err="1"/>
              <a:t>með</a:t>
            </a:r>
            <a:r>
              <a:rPr lang="en-US" sz="3200" dirty="0"/>
              <a:t> </a:t>
            </a:r>
            <a:r>
              <a:rPr lang="en-US" sz="3200" dirty="0" err="1"/>
              <a:t>þjálfun</a:t>
            </a:r>
            <a:r>
              <a:rPr lang="en-US" sz="3200" dirty="0"/>
              <a:t> </a:t>
            </a:r>
            <a:r>
              <a:rPr lang="en-US" sz="3200" dirty="0" err="1"/>
              <a:t>sem</a:t>
            </a:r>
            <a:r>
              <a:rPr lang="en-US" sz="3200" dirty="0"/>
              <a:t> </a:t>
            </a:r>
            <a:r>
              <a:rPr lang="en-US" sz="3200" dirty="0" err="1"/>
              <a:t>meðferð</a:t>
            </a:r>
            <a:r>
              <a:rPr lang="en-US" sz="3200" dirty="0"/>
              <a:t> </a:t>
            </a:r>
            <a:r>
              <a:rPr lang="en-US" sz="3200" dirty="0" err="1"/>
              <a:t>þá</a:t>
            </a:r>
            <a:r>
              <a:rPr lang="en-US" sz="3200" dirty="0"/>
              <a:t> </a:t>
            </a:r>
            <a:r>
              <a:rPr lang="en-US" sz="3200" dirty="0" err="1"/>
              <a:t>sé</a:t>
            </a:r>
            <a:r>
              <a:rPr lang="en-US" sz="3200" dirty="0"/>
              <a:t> </a:t>
            </a:r>
            <a:r>
              <a:rPr lang="en-US" sz="3200" dirty="0" err="1"/>
              <a:t>það</a:t>
            </a:r>
            <a:r>
              <a:rPr lang="en-US" sz="3200" dirty="0"/>
              <a:t> </a:t>
            </a:r>
            <a:r>
              <a:rPr lang="en-US" sz="3200" dirty="0" err="1"/>
              <a:t>til</a:t>
            </a:r>
            <a:r>
              <a:rPr lang="en-US" sz="3200" dirty="0"/>
              <a:t> marks um </a:t>
            </a:r>
            <a:r>
              <a:rPr lang="en-US" sz="3200" dirty="0" err="1"/>
              <a:t>vanhæfni</a:t>
            </a:r>
            <a:r>
              <a:rPr lang="en-US" sz="3200" dirty="0"/>
              <a:t> </a:t>
            </a:r>
            <a:r>
              <a:rPr lang="en-US" sz="3200" dirty="0" err="1"/>
              <a:t>læknisins</a:t>
            </a:r>
            <a:r>
              <a:rPr lang="en-US" sz="3200" dirty="0"/>
              <a:t> </a:t>
            </a:r>
            <a:r>
              <a:rPr lang="en-US" sz="3200" dirty="0" err="1"/>
              <a:t>til</a:t>
            </a:r>
            <a:r>
              <a:rPr lang="en-US" sz="3200" dirty="0"/>
              <a:t> </a:t>
            </a:r>
            <a:r>
              <a:rPr lang="en-US" sz="3200" dirty="0" err="1"/>
              <a:t>þess</a:t>
            </a:r>
            <a:r>
              <a:rPr lang="en-US" sz="3200" dirty="0"/>
              <a:t> </a:t>
            </a:r>
            <a:r>
              <a:rPr lang="en-US" sz="3200" dirty="0" err="1"/>
              <a:t>að</a:t>
            </a:r>
            <a:r>
              <a:rPr lang="en-US" sz="3200" dirty="0"/>
              <a:t> </a:t>
            </a:r>
            <a:r>
              <a:rPr lang="en-US" sz="3200" dirty="0" err="1"/>
              <a:t>lina</a:t>
            </a:r>
            <a:r>
              <a:rPr lang="en-US" sz="3200" dirty="0"/>
              <a:t> </a:t>
            </a:r>
            <a:r>
              <a:rPr lang="en-US" sz="3200" dirty="0" err="1"/>
              <a:t>þjáningar</a:t>
            </a:r>
            <a:r>
              <a:rPr lang="en-US" sz="3200" dirty="0"/>
              <a:t>; </a:t>
            </a:r>
            <a:r>
              <a:rPr lang="en-US" sz="3200" dirty="0" err="1"/>
              <a:t>þannig</a:t>
            </a:r>
            <a:r>
              <a:rPr lang="en-US" sz="3200" dirty="0"/>
              <a:t> </a:t>
            </a:r>
            <a:r>
              <a:rPr lang="en-US" sz="3200" dirty="0" err="1"/>
              <a:t>blekkir</a:t>
            </a:r>
            <a:r>
              <a:rPr lang="en-US" sz="3200" dirty="0"/>
              <a:t> </a:t>
            </a:r>
            <a:r>
              <a:rPr lang="en-US" sz="3200" dirty="0" err="1"/>
              <a:t>fólk</a:t>
            </a:r>
            <a:r>
              <a:rPr lang="en-US" sz="3200" dirty="0"/>
              <a:t> sig </a:t>
            </a:r>
            <a:r>
              <a:rPr lang="en-US" sz="3200" dirty="0" err="1"/>
              <a:t>og</a:t>
            </a:r>
            <a:r>
              <a:rPr lang="en-US" sz="3200" dirty="0"/>
              <a:t> </a:t>
            </a:r>
            <a:r>
              <a:rPr lang="en-US" sz="3200" dirty="0" err="1"/>
              <a:t>lætur</a:t>
            </a:r>
            <a:r>
              <a:rPr lang="en-US" sz="3200" dirty="0"/>
              <a:t> </a:t>
            </a:r>
            <a:r>
              <a:rPr lang="en-US" sz="3200" dirty="0" err="1"/>
              <a:t>af</a:t>
            </a:r>
            <a:r>
              <a:rPr lang="en-US" sz="3200" dirty="0"/>
              <a:t> </a:t>
            </a:r>
            <a:r>
              <a:rPr lang="en-US" sz="3200" dirty="0" err="1"/>
              <a:t>gullnu</a:t>
            </a:r>
            <a:r>
              <a:rPr lang="en-US" sz="3200" dirty="0"/>
              <a:t> </a:t>
            </a:r>
            <a:r>
              <a:rPr lang="en-US" sz="3200" dirty="0" err="1"/>
              <a:t>tækifæri</a:t>
            </a:r>
            <a:r>
              <a:rPr lang="en-US" sz="3200" dirty="0"/>
              <a:t> </a:t>
            </a:r>
            <a:r>
              <a:rPr lang="en-US" sz="3200" dirty="0" err="1"/>
              <a:t>til</a:t>
            </a:r>
            <a:r>
              <a:rPr lang="en-US" sz="3200" dirty="0"/>
              <a:t> </a:t>
            </a:r>
            <a:r>
              <a:rPr lang="en-US" sz="3200" dirty="0" err="1"/>
              <a:t>bata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- Dr. Francis Fuller, </a:t>
            </a:r>
            <a:r>
              <a:rPr lang="en-US" sz="3200" dirty="0" smtClean="0"/>
              <a:t>1704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0705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Hreyfðu</a:t>
            </a:r>
            <a:r>
              <a:rPr lang="en-US" dirty="0" smtClean="0"/>
              <a:t> </a:t>
            </a:r>
            <a:r>
              <a:rPr lang="en-US" dirty="0" err="1" smtClean="0"/>
              <a:t>þig</a:t>
            </a:r>
            <a:r>
              <a:rPr lang="en-US" dirty="0" smtClean="0"/>
              <a:t> </a:t>
            </a:r>
            <a:r>
              <a:rPr lang="en-US" dirty="0" err="1" smtClean="0"/>
              <a:t>fyrir</a:t>
            </a:r>
            <a:r>
              <a:rPr lang="en-US" dirty="0" smtClean="0"/>
              <a:t> </a:t>
            </a:r>
            <a:r>
              <a:rPr lang="en-US" dirty="0" err="1" smtClean="0"/>
              <a:t>þig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Það</a:t>
            </a:r>
            <a:r>
              <a:rPr lang="en-US" sz="2800" dirty="0" smtClean="0"/>
              <a:t> </a:t>
            </a:r>
            <a:r>
              <a:rPr lang="en-US" sz="2800" dirty="0" err="1" smtClean="0"/>
              <a:t>munar</a:t>
            </a:r>
            <a:r>
              <a:rPr lang="en-US" sz="2800" dirty="0" smtClean="0"/>
              <a:t> um </a:t>
            </a:r>
            <a:r>
              <a:rPr lang="en-US" sz="2800" dirty="0" err="1" smtClean="0"/>
              <a:t>hvert</a:t>
            </a:r>
            <a:r>
              <a:rPr lang="en-US" sz="2800" dirty="0" smtClean="0"/>
              <a:t> </a:t>
            </a:r>
            <a:r>
              <a:rPr lang="en-US" sz="2800" dirty="0" err="1" smtClean="0"/>
              <a:t>skref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413610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</TotalTime>
  <Words>349</Words>
  <Application>Microsoft Macintosh PowerPoint</Application>
  <PresentationFormat>Custom</PresentationFormat>
  <Paragraphs>73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Wisp</vt:lpstr>
      <vt:lpstr>Hreyfðu þig</vt:lpstr>
      <vt:lpstr>Um mig</vt:lpstr>
      <vt:lpstr>Viðhorf til hreyfingar og krabbameins</vt:lpstr>
      <vt:lpstr>Hvers vegna að standa í þessu?</vt:lpstr>
      <vt:lpstr>Hvað ber að varast?</vt:lpstr>
      <vt:lpstr>Hvað á svo að gera?</vt:lpstr>
      <vt:lpstr>Gömul saga og ný</vt:lpstr>
      <vt:lpstr>Hreyfðu þig fyrir þig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Hreyfðu þig</dc:title>
  <dc:creator>Haukur Guðmundsson</dc:creator>
  <cp:lastModifiedBy>Kristín Einarsdóttir</cp:lastModifiedBy>
  <cp:revision>7</cp:revision>
  <dcterms:created xsi:type="dcterms:W3CDTF">2017-11-09T20:55:22Z</dcterms:created>
  <dcterms:modified xsi:type="dcterms:W3CDTF">2017-12-04T17:00:01Z</dcterms:modified>
</cp:coreProperties>
</file>