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ssy Made Yulian" initials="YMY" lastIdx="1" clrIdx="0">
    <p:extLst>
      <p:ext uri="{19B8F6BF-5375-455C-9EA6-DF929625EA0E}">
        <p15:presenceInfo xmlns:p15="http://schemas.microsoft.com/office/powerpoint/2012/main" userId="238af46a17e978c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E9F2"/>
    <a:srgbClr val="093860"/>
    <a:srgbClr val="C59B90"/>
    <a:srgbClr val="015F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333050-32A3-374B-ADE4-3FA71B0CE889}" v="47" dt="2025-05-20T14:59:23.436"/>
    <p1510:client id="{E335C891-0CBF-7C3E-E9DC-04AFE5E8540A}" v="9" dt="2025-05-20T15:15:54.3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C2C891C-5976-596A-8B8E-8F0B7F0CA4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2D0E50-C63C-71B1-8F40-72FE2DF3A6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5B92D-17AB-664B-B5CF-5DA99AA83242}" type="datetimeFigureOut">
              <a:rPr lang="en-IS"/>
              <a:t>05/22/2025</a:t>
            </a:fld>
            <a:endParaRPr lang="en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F94EE2-3F01-964D-EF02-F424CF31B2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B2BEA-E82C-0C27-62B0-E5A07F4B5E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E3404-E6DA-854F-9D70-CB2A61630478}" type="slidenum">
              <a:rPr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64315422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6299A-91E8-4A02-B01A-B9F957B409F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83A64-D913-4757-A09B-C7A253B77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797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ilsíða">
    <p:bg>
      <p:bgPr>
        <a:solidFill>
          <a:srgbClr val="005E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5FA2DCE7-BDDB-51EF-0D85-0C63C79F5A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88347" y="5365406"/>
            <a:ext cx="2015306" cy="1041760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2B4301-A1B1-A290-E19A-B25C29E815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52587" y="1579562"/>
            <a:ext cx="8886826" cy="1849438"/>
          </a:xfrm>
        </p:spPr>
        <p:txBody>
          <a:bodyPr anchor="ctr">
            <a:noAutofit/>
          </a:bodyPr>
          <a:lstStyle>
            <a:lvl1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50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Fyrirsögn kynningar</a:t>
            </a:r>
            <a:endParaRPr lang="en-I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AD380DB-F6DA-AC6C-B135-34C12A54E7B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652587" y="3442855"/>
            <a:ext cx="8886827" cy="836124"/>
          </a:xfrm>
        </p:spPr>
        <p:txBody>
          <a:bodyPr anchor="ctr">
            <a:noAutofit/>
          </a:bodyPr>
          <a:lstStyle>
            <a:lvl1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 err="1"/>
              <a:t>Undirfyrirsögn</a:t>
            </a:r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789741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flaskipting með my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AA6D376-490F-4BFF-B177-5B1FD7EF52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06274" y="278780"/>
            <a:ext cx="5824654" cy="6300439"/>
          </a:xfrm>
          <a:custGeom>
            <a:avLst/>
            <a:gdLst>
              <a:gd name="connsiteX0" fmla="*/ 0 w 5905500"/>
              <a:gd name="connsiteY0" fmla="*/ 0 h 6502400"/>
              <a:gd name="connsiteX1" fmla="*/ 5905500 w 5905500"/>
              <a:gd name="connsiteY1" fmla="*/ 0 h 6502400"/>
              <a:gd name="connsiteX2" fmla="*/ 5905500 w 5905500"/>
              <a:gd name="connsiteY2" fmla="*/ 6502400 h 6502400"/>
              <a:gd name="connsiteX3" fmla="*/ 2952750 w 5905500"/>
              <a:gd name="connsiteY3" fmla="*/ 6502400 h 6502400"/>
              <a:gd name="connsiteX4" fmla="*/ 0 w 5905500"/>
              <a:gd name="connsiteY4" fmla="*/ 3549650 h 650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5500" h="6502400">
                <a:moveTo>
                  <a:pt x="0" y="0"/>
                </a:moveTo>
                <a:lnTo>
                  <a:pt x="5905500" y="0"/>
                </a:lnTo>
                <a:lnTo>
                  <a:pt x="5905500" y="6502400"/>
                </a:lnTo>
                <a:lnTo>
                  <a:pt x="2952750" y="6502400"/>
                </a:lnTo>
                <a:cubicBezTo>
                  <a:pt x="1321991" y="6502400"/>
                  <a:pt x="0" y="5180409"/>
                  <a:pt x="0" y="354965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r>
              <a:rPr lang="en-US"/>
              <a:t>Click icon to change picture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47430DE-A43A-9B2E-BE75-A5E27D1E43D5}"/>
              </a:ext>
            </a:extLst>
          </p:cNvPr>
          <p:cNvGrpSpPr/>
          <p:nvPr userDrawn="1"/>
        </p:nvGrpSpPr>
        <p:grpSpPr>
          <a:xfrm>
            <a:off x="0" y="0"/>
            <a:ext cx="2342509" cy="6858000"/>
            <a:chOff x="0" y="0"/>
            <a:chExt cx="2342509" cy="6858000"/>
          </a:xfrm>
        </p:grpSpPr>
        <p:pic>
          <p:nvPicPr>
            <p:cNvPr id="6" name="Picture 5" descr="A blue and black logo&#10;&#10;AI-generated content may be incorrect.">
              <a:extLst>
                <a:ext uri="{FF2B5EF4-FFF2-40B4-BE49-F238E27FC236}">
                  <a16:creationId xmlns:a16="http://schemas.microsoft.com/office/drawing/2014/main" id="{2B72B271-BDA9-079F-2E17-4D85AD9C77F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325" y="202557"/>
              <a:ext cx="1954184" cy="403816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559BCEB-DE1D-DD39-F7F7-AC80B502815A}"/>
                </a:ext>
              </a:extLst>
            </p:cNvPr>
            <p:cNvSpPr/>
            <p:nvPr userDrawn="1"/>
          </p:nvSpPr>
          <p:spPr>
            <a:xfrm>
              <a:off x="0" y="0"/>
              <a:ext cx="148936" cy="6858000"/>
            </a:xfrm>
            <a:prstGeom prst="rect">
              <a:avLst/>
            </a:prstGeom>
            <a:solidFill>
              <a:srgbClr val="015FAE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S"/>
            </a:p>
          </p:txBody>
        </p:sp>
      </p:grpSp>
      <p:sp>
        <p:nvSpPr>
          <p:cNvPr id="13" name="Text Placeholder 63">
            <a:extLst>
              <a:ext uri="{FF2B5EF4-FFF2-40B4-BE49-F238E27FC236}">
                <a16:creationId xmlns:a16="http://schemas.microsoft.com/office/drawing/2014/main" id="{3D99F3EC-B50B-4203-FBF5-E68E15F38B5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66763" y="1023801"/>
            <a:ext cx="4357286" cy="4810398"/>
          </a:xfrm>
        </p:spPr>
        <p:txBody>
          <a:bodyPr anchor="ctr">
            <a:noAutofit/>
          </a:bodyPr>
          <a:lstStyle>
            <a:lvl1pPr marL="514350" indent="-514350" algn="l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Font typeface="+mj-lt"/>
              <a:buAutoNum type="arabicPeriod"/>
              <a:defRPr lang="en-IS" sz="3000" b="1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1pPr>
            <a:lvl2pPr>
              <a:defRPr lang="en-GB" sz="2000" b="0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2pPr>
          </a:lstStyle>
          <a:p>
            <a:pPr lvl="0"/>
            <a:r>
              <a:rPr lang="en-GB"/>
              <a:t>Inngangur</a:t>
            </a:r>
          </a:p>
          <a:p>
            <a:pPr lvl="1"/>
            <a:r>
              <a:rPr lang="en-GB"/>
              <a:t>	Upplýsingar um kaflann</a:t>
            </a:r>
          </a:p>
          <a:p>
            <a:pPr lvl="0"/>
            <a:r>
              <a:rPr lang="en-GB"/>
              <a:t>Þessi kafli</a:t>
            </a:r>
          </a:p>
          <a:p>
            <a:pPr lvl="1"/>
            <a:r>
              <a:rPr lang="en-GB"/>
              <a:t>	Upplýsingar um kaflann</a:t>
            </a:r>
          </a:p>
          <a:p>
            <a:pPr lvl="0"/>
            <a:r>
              <a:rPr lang="en-GB"/>
              <a:t>Annar kafli</a:t>
            </a:r>
          </a:p>
          <a:p>
            <a:pPr lvl="1"/>
            <a:r>
              <a:rPr lang="en-GB"/>
              <a:t>	Upplýsingar um kaflann</a:t>
            </a:r>
          </a:p>
          <a:p>
            <a:pPr lvl="0"/>
            <a:r>
              <a:rPr lang="en-GB"/>
              <a:t>Næsti kafli</a:t>
            </a:r>
          </a:p>
          <a:p>
            <a:pPr lvl="1"/>
            <a:r>
              <a:rPr lang="en-GB"/>
              <a:t>	Upplýsingar um kaflann</a:t>
            </a:r>
          </a:p>
        </p:txBody>
      </p:sp>
    </p:spTree>
    <p:extLst>
      <p:ext uri="{BB962C8B-B14F-4D97-AF65-F5344CB8AC3E}">
        <p14:creationId xmlns:p14="http://schemas.microsoft.com/office/powerpoint/2010/main" val="28396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Kaflaskipting með my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847430DE-A43A-9B2E-BE75-A5E27D1E43D5}"/>
              </a:ext>
            </a:extLst>
          </p:cNvPr>
          <p:cNvGrpSpPr/>
          <p:nvPr userDrawn="1"/>
        </p:nvGrpSpPr>
        <p:grpSpPr>
          <a:xfrm>
            <a:off x="0" y="0"/>
            <a:ext cx="2342509" cy="6858000"/>
            <a:chOff x="0" y="0"/>
            <a:chExt cx="2342509" cy="6858000"/>
          </a:xfrm>
        </p:grpSpPr>
        <p:pic>
          <p:nvPicPr>
            <p:cNvPr id="6" name="Picture 5" descr="A blue and black logo&#10;&#10;AI-generated content may be incorrect.">
              <a:extLst>
                <a:ext uri="{FF2B5EF4-FFF2-40B4-BE49-F238E27FC236}">
                  <a16:creationId xmlns:a16="http://schemas.microsoft.com/office/drawing/2014/main" id="{2B72B271-BDA9-079F-2E17-4D85AD9C77F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325" y="202557"/>
              <a:ext cx="1954184" cy="403816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559BCEB-DE1D-DD39-F7F7-AC80B502815A}"/>
                </a:ext>
              </a:extLst>
            </p:cNvPr>
            <p:cNvSpPr/>
            <p:nvPr userDrawn="1"/>
          </p:nvSpPr>
          <p:spPr>
            <a:xfrm>
              <a:off x="0" y="0"/>
              <a:ext cx="148936" cy="6858000"/>
            </a:xfrm>
            <a:prstGeom prst="rect">
              <a:avLst/>
            </a:prstGeom>
            <a:solidFill>
              <a:srgbClr val="015FAE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S"/>
            </a:p>
          </p:txBody>
        </p:sp>
      </p:grpSp>
      <p:sp>
        <p:nvSpPr>
          <p:cNvPr id="2" name="Text Placeholder 63">
            <a:extLst>
              <a:ext uri="{FF2B5EF4-FFF2-40B4-BE49-F238E27FC236}">
                <a16:creationId xmlns:a16="http://schemas.microsoft.com/office/drawing/2014/main" id="{5007FFF6-6B08-F9EB-1A8D-A9872930857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110547" y="1023801"/>
            <a:ext cx="4357286" cy="4810398"/>
          </a:xfrm>
        </p:spPr>
        <p:txBody>
          <a:bodyPr anchor="ctr">
            <a:noAutofit/>
          </a:bodyPr>
          <a:lstStyle>
            <a:lvl1pPr marL="514350" indent="-514350" algn="l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Font typeface="+mj-lt"/>
              <a:buAutoNum type="arabicPeriod" startAt="5"/>
              <a:defRPr lang="en-IS" sz="3000" b="1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1pPr>
            <a:lvl2pPr marL="457200" indent="0">
              <a:buFont typeface="+mj-lt"/>
              <a:buNone/>
              <a:defRPr lang="en-GB" sz="2000" b="0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2pPr>
          </a:lstStyle>
          <a:p>
            <a:pPr lvl="0"/>
            <a:r>
              <a:rPr lang="en-GB"/>
              <a:t>Næsti kafli</a:t>
            </a:r>
          </a:p>
          <a:p>
            <a:pPr lvl="1"/>
            <a:r>
              <a:rPr lang="en-GB"/>
              <a:t>	Upplýsingar um kaflann</a:t>
            </a:r>
          </a:p>
          <a:p>
            <a:pPr lvl="0"/>
            <a:r>
              <a:rPr lang="en-GB"/>
              <a:t>Þarnæsti kafli</a:t>
            </a:r>
          </a:p>
          <a:p>
            <a:pPr lvl="1"/>
            <a:r>
              <a:rPr lang="en-GB"/>
              <a:t>	Upplýsingar um kaflann</a:t>
            </a:r>
          </a:p>
          <a:p>
            <a:pPr lvl="0"/>
            <a:r>
              <a:rPr lang="en-GB"/>
              <a:t>Margir kaflar</a:t>
            </a:r>
          </a:p>
          <a:p>
            <a:pPr lvl="1"/>
            <a:r>
              <a:rPr lang="en-GB"/>
              <a:t>	Upplýsingar um kaflann</a:t>
            </a:r>
          </a:p>
          <a:p>
            <a:pPr lvl="0"/>
            <a:r>
              <a:rPr lang="en-GB"/>
              <a:t>Lokakafli</a:t>
            </a:r>
          </a:p>
          <a:p>
            <a:pPr lvl="1"/>
            <a:r>
              <a:rPr lang="en-GB"/>
              <a:t>	Upplýsingar um kaflann</a:t>
            </a:r>
          </a:p>
        </p:txBody>
      </p:sp>
      <p:sp>
        <p:nvSpPr>
          <p:cNvPr id="3" name="Text Placeholder 63">
            <a:extLst>
              <a:ext uri="{FF2B5EF4-FFF2-40B4-BE49-F238E27FC236}">
                <a16:creationId xmlns:a16="http://schemas.microsoft.com/office/drawing/2014/main" id="{B482B0E7-7877-6F5E-BD92-04DBC795DD7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66763" y="1023801"/>
            <a:ext cx="4357286" cy="4810398"/>
          </a:xfrm>
        </p:spPr>
        <p:txBody>
          <a:bodyPr anchor="ctr">
            <a:noAutofit/>
          </a:bodyPr>
          <a:lstStyle>
            <a:lvl1pPr marL="514350" indent="-514350" algn="l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Font typeface="+mj-lt"/>
              <a:buAutoNum type="arabicPeriod"/>
              <a:defRPr lang="en-IS" sz="3000" b="1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1pPr>
            <a:lvl2pPr>
              <a:defRPr lang="en-GB" sz="2000" b="0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2pPr>
          </a:lstStyle>
          <a:p>
            <a:pPr lvl="0"/>
            <a:r>
              <a:rPr lang="en-GB"/>
              <a:t>Inngangur</a:t>
            </a:r>
          </a:p>
          <a:p>
            <a:pPr lvl="1"/>
            <a:r>
              <a:rPr lang="en-GB"/>
              <a:t>	Upplýsingar um kaflann</a:t>
            </a:r>
          </a:p>
          <a:p>
            <a:pPr lvl="0"/>
            <a:r>
              <a:rPr lang="en-GB"/>
              <a:t>Þessi kafli</a:t>
            </a:r>
          </a:p>
          <a:p>
            <a:pPr lvl="1"/>
            <a:r>
              <a:rPr lang="en-GB"/>
              <a:t>	Upplýsingar um kaflann</a:t>
            </a:r>
          </a:p>
          <a:p>
            <a:pPr lvl="0"/>
            <a:r>
              <a:rPr lang="en-GB"/>
              <a:t>Annar kafli</a:t>
            </a:r>
          </a:p>
          <a:p>
            <a:pPr lvl="1"/>
            <a:r>
              <a:rPr lang="en-GB"/>
              <a:t>	Upplýsingar um kaflann</a:t>
            </a:r>
          </a:p>
          <a:p>
            <a:pPr lvl="0"/>
            <a:r>
              <a:rPr lang="en-GB"/>
              <a:t>Næsti kafli</a:t>
            </a:r>
          </a:p>
          <a:p>
            <a:pPr lvl="1"/>
            <a:r>
              <a:rPr lang="en-GB"/>
              <a:t>	Upplýsingar um kaflann</a:t>
            </a:r>
          </a:p>
        </p:txBody>
      </p:sp>
    </p:spTree>
    <p:extLst>
      <p:ext uri="{BB962C8B-B14F-4D97-AF65-F5344CB8AC3E}">
        <p14:creationId xmlns:p14="http://schemas.microsoft.com/office/powerpoint/2010/main" val="41295201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i og my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52D8E9ED-445F-C296-C894-EC6505835E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EA24DE0-D0E8-81A9-13A0-F5D432EFE173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14D072E6-2BFF-552C-CF38-A572C42736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74786" y="1828800"/>
            <a:ext cx="4902867" cy="1187963"/>
          </a:xfrm>
        </p:spPr>
        <p:txBody>
          <a:bodyPr anchor="b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30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IS"/>
              <a:t>Fyrirsögn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CECD66EF-5A5D-3549-A74D-01EE63512CB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74786" y="3429000"/>
            <a:ext cx="4902867" cy="1871829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32C09C74-9DD1-1CFB-ABE7-7FB0C70E1CB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06274" y="278780"/>
            <a:ext cx="5824654" cy="6300439"/>
          </a:xfrm>
          <a:custGeom>
            <a:avLst/>
            <a:gdLst>
              <a:gd name="connsiteX0" fmla="*/ 0 w 5905500"/>
              <a:gd name="connsiteY0" fmla="*/ 0 h 6502400"/>
              <a:gd name="connsiteX1" fmla="*/ 5905500 w 5905500"/>
              <a:gd name="connsiteY1" fmla="*/ 0 h 6502400"/>
              <a:gd name="connsiteX2" fmla="*/ 5905500 w 5905500"/>
              <a:gd name="connsiteY2" fmla="*/ 6502400 h 6502400"/>
              <a:gd name="connsiteX3" fmla="*/ 2952750 w 5905500"/>
              <a:gd name="connsiteY3" fmla="*/ 6502400 h 6502400"/>
              <a:gd name="connsiteX4" fmla="*/ 0 w 5905500"/>
              <a:gd name="connsiteY4" fmla="*/ 3549650 h 650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5500" h="6502400">
                <a:moveTo>
                  <a:pt x="0" y="0"/>
                </a:moveTo>
                <a:lnTo>
                  <a:pt x="5905500" y="0"/>
                </a:lnTo>
                <a:lnTo>
                  <a:pt x="5905500" y="6502400"/>
                </a:lnTo>
                <a:lnTo>
                  <a:pt x="2952750" y="6502400"/>
                </a:lnTo>
                <a:cubicBezTo>
                  <a:pt x="1321991" y="6502400"/>
                  <a:pt x="0" y="5180409"/>
                  <a:pt x="0" y="354965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r>
              <a:rPr lang="en-US"/>
              <a:t>Click icon to change picture</a:t>
            </a:r>
          </a:p>
        </p:txBody>
      </p:sp>
    </p:spTree>
    <p:extLst>
      <p:ext uri="{BB962C8B-B14F-4D97-AF65-F5344CB8AC3E}">
        <p14:creationId xmlns:p14="http://schemas.microsoft.com/office/powerpoint/2010/main" val="1350806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ynd og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D0DCDFE-201E-464B-A3F2-2A01CB43F35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8936" y="0"/>
            <a:ext cx="3615604" cy="6858000"/>
          </a:xfrm>
          <a:custGeom>
            <a:avLst/>
            <a:gdLst>
              <a:gd name="connsiteX0" fmla="*/ 0 w 3615604"/>
              <a:gd name="connsiteY0" fmla="*/ 0 h 6858000"/>
              <a:gd name="connsiteX1" fmla="*/ 2311781 w 3615604"/>
              <a:gd name="connsiteY1" fmla="*/ 0 h 6858000"/>
              <a:gd name="connsiteX2" fmla="*/ 3615604 w 3615604"/>
              <a:gd name="connsiteY2" fmla="*/ 1303823 h 6858000"/>
              <a:gd name="connsiteX3" fmla="*/ 3615604 w 3615604"/>
              <a:gd name="connsiteY3" fmla="*/ 6858000 h 6858000"/>
              <a:gd name="connsiteX4" fmla="*/ 0 w 361560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5604" h="6858000">
                <a:moveTo>
                  <a:pt x="0" y="0"/>
                </a:moveTo>
                <a:lnTo>
                  <a:pt x="2311781" y="0"/>
                </a:lnTo>
                <a:cubicBezTo>
                  <a:pt x="3031863" y="0"/>
                  <a:pt x="3615604" y="583741"/>
                  <a:pt x="3615604" y="1303823"/>
                </a:cubicBezTo>
                <a:lnTo>
                  <a:pt x="3615604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90CE44-3024-51C2-3B5F-D0D4555E9BA9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ECD023E8-5773-55E2-ED1B-E9D1F1F5C5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20811" y="1828800"/>
            <a:ext cx="4902867" cy="1187963"/>
          </a:xfrm>
        </p:spPr>
        <p:txBody>
          <a:bodyPr anchor="b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30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marL="0" marR="0" lvl="0" indent="0" algn="l" defTabSz="1219169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IS"/>
              <a:t>Fyrirsögn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6076187F-35BB-4C7A-BAE6-7A5C28D5B9F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20811" y="4031975"/>
            <a:ext cx="4902865" cy="2351213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7C08BA49-7E7B-4F2E-884D-73EE2CA2781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420812" y="3477172"/>
            <a:ext cx="4902866" cy="364066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b="1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Millifyrirsögn í testa</a:t>
            </a:r>
          </a:p>
        </p:txBody>
      </p:sp>
    </p:spTree>
    <p:extLst>
      <p:ext uri="{BB962C8B-B14F-4D97-AF65-F5344CB8AC3E}">
        <p14:creationId xmlns:p14="http://schemas.microsoft.com/office/powerpoint/2010/main" val="4089539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efnuhrin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2CB54098-1783-3A6F-2E35-0A1D3C21BB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2A88BB5-42E5-A150-2743-D18F0A71415D}"/>
              </a:ext>
            </a:extLst>
          </p:cNvPr>
          <p:cNvSpPr/>
          <p:nvPr userDrawn="1"/>
        </p:nvSpPr>
        <p:spPr>
          <a:xfrm>
            <a:off x="12925" y="0"/>
            <a:ext cx="123087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 descr="A circular diagram with text and words&#10;&#10;AI-generated content may be incorrect.">
            <a:extLst>
              <a:ext uri="{FF2B5EF4-FFF2-40B4-BE49-F238E27FC236}">
                <a16:creationId xmlns:a16="http://schemas.microsoft.com/office/drawing/2014/main" id="{78E5BD67-9A49-14AF-83D7-1E1A6676626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893" y="448661"/>
            <a:ext cx="6684618" cy="5960677"/>
          </a:xfrm>
          <a:prstGeom prst="rect">
            <a:avLst/>
          </a:prstGeom>
        </p:spPr>
      </p:pic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F92C9E7-26F9-2BBD-E924-FEE779D6365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4786" y="1828800"/>
            <a:ext cx="4372771" cy="1187963"/>
          </a:xfrm>
        </p:spPr>
        <p:txBody>
          <a:bodyPr anchor="b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30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marL="0" marR="0" lvl="0" indent="0" algn="l" defTabSz="1219169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IS"/>
              <a:t>Fyrirsögn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387AD95E-6511-D65E-C5E8-83B6B7E178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74787" y="3469783"/>
            <a:ext cx="4372770" cy="1871829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</p:spTree>
    <p:extLst>
      <p:ext uri="{BB962C8B-B14F-4D97-AF65-F5344CB8AC3E}">
        <p14:creationId xmlns:p14="http://schemas.microsoft.com/office/powerpoint/2010/main" val="1339872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eir dálkar og my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23365F1-3FD7-40DD-A882-6AAB1AFC4E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042400" y="0"/>
            <a:ext cx="3149600" cy="6858000"/>
          </a:xfrm>
          <a:custGeom>
            <a:avLst/>
            <a:gdLst>
              <a:gd name="connsiteX0" fmla="*/ 0 w 4381500"/>
              <a:gd name="connsiteY0" fmla="*/ 0 h 2619375"/>
              <a:gd name="connsiteX1" fmla="*/ 4381500 w 4381500"/>
              <a:gd name="connsiteY1" fmla="*/ 0 h 2619375"/>
              <a:gd name="connsiteX2" fmla="*/ 4381500 w 4381500"/>
              <a:gd name="connsiteY2" fmla="*/ 2619375 h 2619375"/>
              <a:gd name="connsiteX3" fmla="*/ 0 w 4381500"/>
              <a:gd name="connsiteY3" fmla="*/ 2619375 h 261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1500" h="2619375">
                <a:moveTo>
                  <a:pt x="0" y="0"/>
                </a:moveTo>
                <a:lnTo>
                  <a:pt x="4381500" y="0"/>
                </a:lnTo>
                <a:lnTo>
                  <a:pt x="4381500" y="2619375"/>
                </a:lnTo>
                <a:lnTo>
                  <a:pt x="0" y="2619375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53198DA8-6368-8F68-E29D-C5F8BA604F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C6BEF2B-92DE-95B1-66A4-DCC66BDF8B10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sp>
        <p:nvSpPr>
          <p:cNvPr id="4" name="Text Placeholder 63">
            <a:extLst>
              <a:ext uri="{FF2B5EF4-FFF2-40B4-BE49-F238E27FC236}">
                <a16:creationId xmlns:a16="http://schemas.microsoft.com/office/drawing/2014/main" id="{AD0379A7-8E2C-E46A-38E2-1A6621C2382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92911" y="1016966"/>
            <a:ext cx="6709545" cy="806274"/>
          </a:xfrm>
        </p:spPr>
        <p:txBody>
          <a:bodyPr>
            <a:normAutofit/>
          </a:bodyPr>
          <a:lstStyle>
            <a:lvl1pPr algn="l">
              <a:defRPr kumimoji="0" lang="en-IS" sz="3000" b="1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</a:lstStyle>
          <a:p>
            <a:pPr marL="0" marR="0" lvl="0" indent="0" algn="l" defTabSz="1219169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err="1"/>
              <a:t>Fyrirsögn</a:t>
            </a:r>
            <a:endParaRPr lang="en-IS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37C711E6-DCEC-37A1-42AA-E61BC4A6B00E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460786" y="2481984"/>
            <a:ext cx="3041670" cy="3846896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08AEEAE2-F2B8-BDDC-786A-82DC59C260C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60786" y="1927180"/>
            <a:ext cx="3041670" cy="364066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b="1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Millifyrirsögn í testa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4E3512BB-A2AC-45E1-2895-7283477B3EF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92912" y="2481983"/>
            <a:ext cx="3041670" cy="3846897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07A09CA2-B9C4-C92D-D74D-42A956B7D28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92912" y="1927180"/>
            <a:ext cx="3041670" cy="364066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b="1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Millifyrirsögn í testa</a:t>
            </a:r>
          </a:p>
        </p:txBody>
      </p:sp>
    </p:spTree>
    <p:extLst>
      <p:ext uri="{BB962C8B-B14F-4D97-AF65-F5344CB8AC3E}">
        <p14:creationId xmlns:p14="http://schemas.microsoft.com/office/powerpoint/2010/main" val="1924338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eir dálka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50B00A3-BE6C-744F-18A0-383421710414}"/>
              </a:ext>
            </a:extLst>
          </p:cNvPr>
          <p:cNvGrpSpPr/>
          <p:nvPr userDrawn="1"/>
        </p:nvGrpSpPr>
        <p:grpSpPr>
          <a:xfrm>
            <a:off x="0" y="0"/>
            <a:ext cx="2342509" cy="6858000"/>
            <a:chOff x="0" y="0"/>
            <a:chExt cx="2342509" cy="6858000"/>
          </a:xfrm>
        </p:grpSpPr>
        <p:pic>
          <p:nvPicPr>
            <p:cNvPr id="7" name="Picture 6" descr="A blue and black logo&#10;&#10;AI-generated content may be incorrect.">
              <a:extLst>
                <a:ext uri="{FF2B5EF4-FFF2-40B4-BE49-F238E27FC236}">
                  <a16:creationId xmlns:a16="http://schemas.microsoft.com/office/drawing/2014/main" id="{0A3FBCBE-CD7D-A527-C45C-729B2FB3D1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325" y="202557"/>
              <a:ext cx="1954184" cy="403816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B8B7697-DDDA-E217-53B5-53CDBCA562F5}"/>
                </a:ext>
              </a:extLst>
            </p:cNvPr>
            <p:cNvSpPr/>
            <p:nvPr userDrawn="1"/>
          </p:nvSpPr>
          <p:spPr>
            <a:xfrm>
              <a:off x="0" y="0"/>
              <a:ext cx="148936" cy="6858000"/>
            </a:xfrm>
            <a:prstGeom prst="rect">
              <a:avLst/>
            </a:prstGeom>
            <a:solidFill>
              <a:srgbClr val="015FAE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S">
                <a:latin typeface="Value Sans Pro" panose="020B0503050101040103" pitchFamily="34" charset="0"/>
              </a:endParaRPr>
            </a:p>
          </p:txBody>
        </p:sp>
      </p:grpSp>
      <p:sp>
        <p:nvSpPr>
          <p:cNvPr id="10" name="Text Placeholder 63">
            <a:extLst>
              <a:ext uri="{FF2B5EF4-FFF2-40B4-BE49-F238E27FC236}">
                <a16:creationId xmlns:a16="http://schemas.microsoft.com/office/drawing/2014/main" id="{AF266571-CE28-717F-52B5-3AC0747D5EB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92912" y="1016966"/>
            <a:ext cx="10096762" cy="806274"/>
          </a:xfrm>
        </p:spPr>
        <p:txBody>
          <a:bodyPr>
            <a:normAutofit/>
          </a:bodyPr>
          <a:lstStyle>
            <a:lvl1pPr marL="0" marR="0" indent="0" algn="l" defTabSz="1219169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3000" b="1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</a:lstStyle>
          <a:p>
            <a:pPr marL="0" marR="0" lvl="0" indent="0" algn="l" defTabSz="1219169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err="1"/>
              <a:t>Texti </a:t>
            </a:r>
            <a:r>
              <a:rPr lang="en-IS"/>
              <a:t>– Tveir dálkar</a:t>
            </a:r>
          </a:p>
          <a:p>
            <a:pPr marL="0" marR="0" lvl="0" indent="0" algn="l" defTabSz="1219169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IS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3DF33E52-215B-84D5-ED1D-4D3FED55BC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92912" y="2481983"/>
            <a:ext cx="4790470" cy="3836623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F8DDDDC0-E3C3-7357-120D-4C50751D9B0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92912" y="1927180"/>
            <a:ext cx="4790470" cy="364066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b="1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Millifyrirsögn í testa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FF080CF6-407C-F286-3E51-E0AA1F05C5A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099203" y="2481983"/>
            <a:ext cx="4790470" cy="3836623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8B2FE75F-C99E-D784-94C3-1237A2DC705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099203" y="1927180"/>
            <a:ext cx="4790470" cy="364066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b="1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Millifyrirsögn í testa</a:t>
            </a:r>
          </a:p>
        </p:txBody>
      </p:sp>
    </p:spTree>
    <p:extLst>
      <p:ext uri="{BB962C8B-B14F-4D97-AF65-F5344CB8AC3E}">
        <p14:creationId xmlns:p14="http://schemas.microsoft.com/office/powerpoint/2010/main" val="1533660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Þrír dálkar - Há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50B00A3-BE6C-744F-18A0-383421710414}"/>
              </a:ext>
            </a:extLst>
          </p:cNvPr>
          <p:cNvGrpSpPr/>
          <p:nvPr userDrawn="1"/>
        </p:nvGrpSpPr>
        <p:grpSpPr>
          <a:xfrm>
            <a:off x="0" y="0"/>
            <a:ext cx="2342509" cy="6858000"/>
            <a:chOff x="0" y="0"/>
            <a:chExt cx="2342509" cy="6858000"/>
          </a:xfrm>
        </p:grpSpPr>
        <p:pic>
          <p:nvPicPr>
            <p:cNvPr id="7" name="Picture 6" descr="A blue and black logo&#10;&#10;AI-generated content may be incorrect.">
              <a:extLst>
                <a:ext uri="{FF2B5EF4-FFF2-40B4-BE49-F238E27FC236}">
                  <a16:creationId xmlns:a16="http://schemas.microsoft.com/office/drawing/2014/main" id="{0A3FBCBE-CD7D-A527-C45C-729B2FB3D1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325" y="202557"/>
              <a:ext cx="1954184" cy="403816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B8B7697-DDDA-E217-53B5-53CDBCA562F5}"/>
                </a:ext>
              </a:extLst>
            </p:cNvPr>
            <p:cNvSpPr/>
            <p:nvPr userDrawn="1"/>
          </p:nvSpPr>
          <p:spPr>
            <a:xfrm>
              <a:off x="0" y="0"/>
              <a:ext cx="148936" cy="6858000"/>
            </a:xfrm>
            <a:prstGeom prst="rect">
              <a:avLst/>
            </a:prstGeom>
            <a:solidFill>
              <a:srgbClr val="015FAE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0000"/>
                </a:lnSpc>
              </a:pPr>
              <a:endParaRPr lang="en-IS">
                <a:latin typeface="Value Sans Pro" panose="020B0503050101040103" pitchFamily="34" charset="0"/>
              </a:endParaRPr>
            </a:p>
          </p:txBody>
        </p:sp>
      </p:grpSp>
      <p:sp>
        <p:nvSpPr>
          <p:cNvPr id="13" name="Text Placeholder 63">
            <a:extLst>
              <a:ext uri="{FF2B5EF4-FFF2-40B4-BE49-F238E27FC236}">
                <a16:creationId xmlns:a16="http://schemas.microsoft.com/office/drawing/2014/main" id="{F5CCF19D-7A85-127C-981B-4CB9513FC62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92912" y="1016966"/>
            <a:ext cx="10632326" cy="806274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kumimoji="0" lang="en-IS" sz="3000" b="1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</a:lstStyle>
          <a:p>
            <a:pPr marL="0" marR="0" lvl="0" indent="0" algn="l" defTabSz="1219169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err="1"/>
              <a:t>Texti </a:t>
            </a:r>
            <a:r>
              <a:rPr lang="en-IS"/>
              <a:t>– Þrír dálkar</a:t>
            </a:r>
          </a:p>
          <a:p>
            <a:pPr marL="0" marR="0" lvl="0" indent="0" algn="l" defTabSz="1219169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IS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ACFC86B3-C5CC-B350-C2FC-523A6272AEB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92913" y="2481984"/>
            <a:ext cx="3266470" cy="3359050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7737E41B-9CF9-7C01-90E1-4299050289E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92911" y="1927179"/>
            <a:ext cx="3266470" cy="444703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b="1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Millifyrirsögn í testa</a:t>
            </a:r>
          </a:p>
        </p:txBody>
      </p:sp>
      <p:sp>
        <p:nvSpPr>
          <p:cNvPr id="26" name="Text Placeholder 9">
            <a:extLst>
              <a:ext uri="{FF2B5EF4-FFF2-40B4-BE49-F238E27FC236}">
                <a16:creationId xmlns:a16="http://schemas.microsoft.com/office/drawing/2014/main" id="{86ECE151-C8EB-0E39-887D-DC8811FE7A5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177386" y="2481984"/>
            <a:ext cx="3266470" cy="3359050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  <p:sp>
        <p:nvSpPr>
          <p:cNvPr id="27" name="Text Placeholder 9">
            <a:extLst>
              <a:ext uri="{FF2B5EF4-FFF2-40B4-BE49-F238E27FC236}">
                <a16:creationId xmlns:a16="http://schemas.microsoft.com/office/drawing/2014/main" id="{1DEB5AFE-C57C-D722-940C-0AD86E04560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177384" y="1927179"/>
            <a:ext cx="3266470" cy="444703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b="1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Millifyrirsögn í testa</a:t>
            </a:r>
          </a:p>
        </p:txBody>
      </p:sp>
      <p:sp>
        <p:nvSpPr>
          <p:cNvPr id="28" name="Text Placeholder 9">
            <a:extLst>
              <a:ext uri="{FF2B5EF4-FFF2-40B4-BE49-F238E27FC236}">
                <a16:creationId xmlns:a16="http://schemas.microsoft.com/office/drawing/2014/main" id="{AA4BB40E-54EB-8203-7F87-4B00A53628C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462765" y="2495839"/>
            <a:ext cx="3266470" cy="3359050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507CA444-A452-8CF5-EC62-7A89F15AED0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462765" y="1941034"/>
            <a:ext cx="3266470" cy="444703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b="1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Millifyrirsögn í testa</a:t>
            </a:r>
          </a:p>
        </p:txBody>
      </p:sp>
    </p:spTree>
    <p:extLst>
      <p:ext uri="{BB962C8B-B14F-4D97-AF65-F5344CB8AC3E}">
        <p14:creationId xmlns:p14="http://schemas.microsoft.com/office/powerpoint/2010/main" val="20515592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eir dálk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50B00A3-BE6C-744F-18A0-383421710414}"/>
              </a:ext>
            </a:extLst>
          </p:cNvPr>
          <p:cNvGrpSpPr/>
          <p:nvPr userDrawn="1"/>
        </p:nvGrpSpPr>
        <p:grpSpPr>
          <a:xfrm>
            <a:off x="0" y="0"/>
            <a:ext cx="2342509" cy="6858000"/>
            <a:chOff x="0" y="0"/>
            <a:chExt cx="2342509" cy="6858000"/>
          </a:xfrm>
        </p:grpSpPr>
        <p:pic>
          <p:nvPicPr>
            <p:cNvPr id="7" name="Picture 6" descr="A blue and black logo&#10;&#10;AI-generated content may be incorrect.">
              <a:extLst>
                <a:ext uri="{FF2B5EF4-FFF2-40B4-BE49-F238E27FC236}">
                  <a16:creationId xmlns:a16="http://schemas.microsoft.com/office/drawing/2014/main" id="{0A3FBCBE-CD7D-A527-C45C-729B2FB3D1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325" y="202557"/>
              <a:ext cx="1954184" cy="403816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B8B7697-DDDA-E217-53B5-53CDBCA562F5}"/>
                </a:ext>
              </a:extLst>
            </p:cNvPr>
            <p:cNvSpPr/>
            <p:nvPr userDrawn="1"/>
          </p:nvSpPr>
          <p:spPr>
            <a:xfrm>
              <a:off x="0" y="0"/>
              <a:ext cx="148936" cy="6858000"/>
            </a:xfrm>
            <a:prstGeom prst="rect">
              <a:avLst/>
            </a:prstGeom>
            <a:solidFill>
              <a:srgbClr val="015FAE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S">
                <a:latin typeface="Value Sans Pro" panose="020B0503050101040103" pitchFamily="34" charset="0"/>
              </a:endParaRPr>
            </a:p>
          </p:txBody>
        </p:sp>
      </p:grp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81928E89-ADF8-5AEE-097B-EAD396A7CA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76091" y="1858780"/>
            <a:ext cx="10113580" cy="1187963"/>
          </a:xfrm>
        </p:spPr>
        <p:txBody>
          <a:bodyPr anchor="b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30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marL="0" marR="0" lvl="0" indent="0" algn="l" defTabSz="1219169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IS"/>
              <a:t>Minni texti – Tveir dálkar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AFCA749-EDEB-D8B8-0D34-70FE79BF5E7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79058" y="3983805"/>
            <a:ext cx="4776614" cy="2250740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ABBC2661-B4D6-0493-3247-4C4393F7FDC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79056" y="3429000"/>
            <a:ext cx="4776614" cy="444703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b="1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Millifyrirsögn í testa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63C16534-F98C-061D-2CDB-9A4C89CDD5D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113058" y="3983805"/>
            <a:ext cx="4776614" cy="2250740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F2FD1C64-474B-E93F-6C2A-FE00A603EF2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113056" y="3429000"/>
            <a:ext cx="4776614" cy="444703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b="1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Millifyrirsögn í testa</a:t>
            </a:r>
          </a:p>
        </p:txBody>
      </p:sp>
    </p:spTree>
    <p:extLst>
      <p:ext uri="{BB962C8B-B14F-4D97-AF65-F5344CB8AC3E}">
        <p14:creationId xmlns:p14="http://schemas.microsoft.com/office/powerpoint/2010/main" val="24337365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Þrír dálk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50B00A3-BE6C-744F-18A0-383421710414}"/>
              </a:ext>
            </a:extLst>
          </p:cNvPr>
          <p:cNvGrpSpPr/>
          <p:nvPr userDrawn="1"/>
        </p:nvGrpSpPr>
        <p:grpSpPr>
          <a:xfrm>
            <a:off x="0" y="0"/>
            <a:ext cx="2342509" cy="6858000"/>
            <a:chOff x="0" y="0"/>
            <a:chExt cx="2342509" cy="6858000"/>
          </a:xfrm>
        </p:grpSpPr>
        <p:pic>
          <p:nvPicPr>
            <p:cNvPr id="7" name="Picture 6" descr="A blue and black logo&#10;&#10;AI-generated content may be incorrect.">
              <a:extLst>
                <a:ext uri="{FF2B5EF4-FFF2-40B4-BE49-F238E27FC236}">
                  <a16:creationId xmlns:a16="http://schemas.microsoft.com/office/drawing/2014/main" id="{0A3FBCBE-CD7D-A527-C45C-729B2FB3D1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325" y="202557"/>
              <a:ext cx="1954184" cy="403816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B8B7697-DDDA-E217-53B5-53CDBCA562F5}"/>
                </a:ext>
              </a:extLst>
            </p:cNvPr>
            <p:cNvSpPr/>
            <p:nvPr userDrawn="1"/>
          </p:nvSpPr>
          <p:spPr>
            <a:xfrm>
              <a:off x="0" y="0"/>
              <a:ext cx="148936" cy="6858000"/>
            </a:xfrm>
            <a:prstGeom prst="rect">
              <a:avLst/>
            </a:prstGeom>
            <a:solidFill>
              <a:srgbClr val="015FAE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0000"/>
                </a:lnSpc>
              </a:pPr>
              <a:endParaRPr lang="en-IS">
                <a:latin typeface="Value Sans Pro" panose="020B0503050101040103" pitchFamily="34" charset="0"/>
              </a:endParaRPr>
            </a:p>
          </p:txBody>
        </p:sp>
      </p:grp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9D701EB1-28DC-27B9-6D3F-8304C7F54DB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76090" y="1858780"/>
            <a:ext cx="10649148" cy="1187963"/>
          </a:xfrm>
        </p:spPr>
        <p:txBody>
          <a:bodyPr anchor="b">
            <a:noAutofit/>
          </a:bodyPr>
          <a:lstStyle>
            <a:lvl1pPr marL="0" marR="0" indent="0" algn="l" defTabSz="121916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30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marL="0" marR="0" lvl="0" indent="0" algn="l" defTabSz="1219169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IS"/>
              <a:t>Minni texti – Þrír dálkar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C914A2DF-D7B3-98CF-B382-19D2F75C255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177386" y="3983805"/>
            <a:ext cx="3266470" cy="2250740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A1EC3F22-0672-BF12-83DD-7236175E0F6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177384" y="3429000"/>
            <a:ext cx="3266470" cy="444703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b="1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Millifyrirsögn í testa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912BB786-693D-3EA7-DC53-AC946A26B6D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533640" y="3983805"/>
            <a:ext cx="3266470" cy="2250740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3598E3D7-A4BB-A9DC-4E95-F079E6DA4FB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4533638" y="3429000"/>
            <a:ext cx="3266470" cy="444703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b="1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Millifyrirsögn í testa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715BE14F-F59A-0A84-D31A-DABB113CBDF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79058" y="3983805"/>
            <a:ext cx="3266470" cy="2250740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1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80983866-6182-FB59-6B47-332F1038E1F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79056" y="3429000"/>
            <a:ext cx="3266470" cy="444703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b="1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Millifyrirsögn í testa</a:t>
            </a:r>
          </a:p>
        </p:txBody>
      </p:sp>
    </p:spTree>
    <p:extLst>
      <p:ext uri="{BB962C8B-B14F-4D97-AF65-F5344CB8AC3E}">
        <p14:creationId xmlns:p14="http://schemas.microsoft.com/office/powerpoint/2010/main" val="295408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ilsíða_2">
    <p:bg>
      <p:bgPr>
        <a:solidFill>
          <a:srgbClr val="005E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A62F554F-DFA0-F121-EC35-6FF9EB4806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833"/>
          <a:stretch>
            <a:fillRect/>
          </a:stretch>
        </p:blipFill>
        <p:spPr>
          <a:xfrm>
            <a:off x="8628518" y="77759"/>
            <a:ext cx="3563482" cy="6702482"/>
          </a:xfrm>
          <a:prstGeom prst="rect">
            <a:avLst/>
          </a:prstGeom>
        </p:spPr>
      </p:pic>
      <p:pic>
        <p:nvPicPr>
          <p:cNvPr id="7" name="Image" descr="Image">
            <a:extLst>
              <a:ext uri="{FF2B5EF4-FFF2-40B4-BE49-F238E27FC236}">
                <a16:creationId xmlns:a16="http://schemas.microsoft.com/office/drawing/2014/main" id="{8AC111FA-D649-8F54-2A78-65D4748BD6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088347" y="5365406"/>
            <a:ext cx="2015306" cy="104176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7EB5B003-3BE3-C07C-F202-D16FD8CF671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52587" y="1579562"/>
            <a:ext cx="8886826" cy="1849438"/>
          </a:xfrm>
        </p:spPr>
        <p:txBody>
          <a:bodyPr anchor="ctr">
            <a:noAutofit/>
          </a:bodyPr>
          <a:lstStyle>
            <a:lvl1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50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Fyrirsögn kynningar</a:t>
            </a:r>
            <a:endParaRPr lang="en-IS"/>
          </a:p>
        </p:txBody>
      </p:sp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E11DE91E-E629-CBF3-3603-4A884CC84B0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652587" y="3442855"/>
            <a:ext cx="8886827" cy="836124"/>
          </a:xfrm>
        </p:spPr>
        <p:txBody>
          <a:bodyPr anchor="ctr">
            <a:noAutofit/>
          </a:bodyPr>
          <a:lstStyle>
            <a:lvl1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 err="1"/>
              <a:t>Undirfyrirsögn</a:t>
            </a:r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5508877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aform - Tveir dálk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50B00A3-BE6C-744F-18A0-383421710414}"/>
              </a:ext>
            </a:extLst>
          </p:cNvPr>
          <p:cNvGrpSpPr/>
          <p:nvPr userDrawn="1"/>
        </p:nvGrpSpPr>
        <p:grpSpPr>
          <a:xfrm>
            <a:off x="0" y="0"/>
            <a:ext cx="2342509" cy="6858000"/>
            <a:chOff x="0" y="0"/>
            <a:chExt cx="2342509" cy="6858000"/>
          </a:xfrm>
        </p:grpSpPr>
        <p:pic>
          <p:nvPicPr>
            <p:cNvPr id="7" name="Picture 6" descr="A blue and black logo&#10;&#10;AI-generated content may be incorrect.">
              <a:extLst>
                <a:ext uri="{FF2B5EF4-FFF2-40B4-BE49-F238E27FC236}">
                  <a16:creationId xmlns:a16="http://schemas.microsoft.com/office/drawing/2014/main" id="{0A3FBCBE-CD7D-A527-C45C-729B2FB3D1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325" y="202557"/>
              <a:ext cx="1954184" cy="403816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B8B7697-DDDA-E217-53B5-53CDBCA562F5}"/>
                </a:ext>
              </a:extLst>
            </p:cNvPr>
            <p:cNvSpPr/>
            <p:nvPr userDrawn="1"/>
          </p:nvSpPr>
          <p:spPr>
            <a:xfrm>
              <a:off x="0" y="0"/>
              <a:ext cx="148936" cy="6858000"/>
            </a:xfrm>
            <a:prstGeom prst="rect">
              <a:avLst/>
            </a:prstGeom>
            <a:solidFill>
              <a:srgbClr val="015FAE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0000"/>
                </a:lnSpc>
              </a:pPr>
              <a:endParaRPr lang="en-IS">
                <a:latin typeface="Value Sans Pro" panose="020B0503050101040103" pitchFamily="34" charset="0"/>
              </a:endParaRPr>
            </a:p>
          </p:txBody>
        </p:sp>
      </p:grpSp>
      <p:sp>
        <p:nvSpPr>
          <p:cNvPr id="2" name="Text Placeholder 63">
            <a:extLst>
              <a:ext uri="{FF2B5EF4-FFF2-40B4-BE49-F238E27FC236}">
                <a16:creationId xmlns:a16="http://schemas.microsoft.com/office/drawing/2014/main" id="{E5D6E8F6-927D-7727-CC00-9B1EFA9FC9AE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92911" y="1016966"/>
            <a:ext cx="9676306" cy="806274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kumimoji="0" lang="en-IS" sz="3000" b="1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</a:lstStyle>
          <a:p>
            <a:pPr marL="0" marR="0" lvl="0" indent="0" algn="l" defTabSz="1219169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IS"/>
              <a:t>Punktaform – Tveir dálkar</a:t>
            </a:r>
          </a:p>
          <a:p>
            <a:pPr marL="0" marR="0" lvl="0" indent="0" algn="l" defTabSz="1219169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I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4AE2F02-CA9A-2E47-E5AA-DFB5FD7EE47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40304" y="2312988"/>
            <a:ext cx="4468813" cy="3836987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543050" indent="-171450">
              <a:buFont typeface="Arial" panose="020B0604020202020204" pitchFamily="34" charset="0"/>
              <a:buChar char="•"/>
              <a:defRPr/>
            </a:lvl4pPr>
            <a:lvl5pPr marL="2000250" indent="-171450">
              <a:buFont typeface="Arial" panose="020B0604020202020204" pitchFamily="34" charset="0"/>
              <a:buChar char="•"/>
              <a:defRPr/>
            </a:lvl5pPr>
          </a:lstStyle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Vestibulum nunc qua dapibus 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Quisque aliquet nunc a felis ullamcorper vitae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Vestibulum nunc qua dapibus 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30E95879-A847-D8E8-EA89-2B5870470DB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00709" y="2312988"/>
            <a:ext cx="4468813" cy="3836987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543050" indent="-171450">
              <a:buFont typeface="Arial" panose="020B0604020202020204" pitchFamily="34" charset="0"/>
              <a:buChar char="•"/>
              <a:defRPr/>
            </a:lvl4pPr>
            <a:lvl5pPr marL="2000250" indent="-171450">
              <a:buFont typeface="Arial" panose="020B0604020202020204" pitchFamily="34" charset="0"/>
              <a:buChar char="•"/>
              <a:defRPr/>
            </a:lvl5pPr>
          </a:lstStyle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Vestibulum nunc qua dapibus 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Quisque aliquet nunc a felis ullamcorper vitae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Vestibulum nunc qua dapibus 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</p:txBody>
      </p:sp>
    </p:spTree>
    <p:extLst>
      <p:ext uri="{BB962C8B-B14F-4D97-AF65-F5344CB8AC3E}">
        <p14:creationId xmlns:p14="http://schemas.microsoft.com/office/powerpoint/2010/main" val="42030848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aform_þrír_dálk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50B00A3-BE6C-744F-18A0-383421710414}"/>
              </a:ext>
            </a:extLst>
          </p:cNvPr>
          <p:cNvGrpSpPr/>
          <p:nvPr userDrawn="1"/>
        </p:nvGrpSpPr>
        <p:grpSpPr>
          <a:xfrm>
            <a:off x="0" y="0"/>
            <a:ext cx="2342509" cy="6858000"/>
            <a:chOff x="0" y="0"/>
            <a:chExt cx="2342509" cy="6858000"/>
          </a:xfrm>
        </p:grpSpPr>
        <p:pic>
          <p:nvPicPr>
            <p:cNvPr id="7" name="Picture 6" descr="A blue and black logo&#10;&#10;AI-generated content may be incorrect.">
              <a:extLst>
                <a:ext uri="{FF2B5EF4-FFF2-40B4-BE49-F238E27FC236}">
                  <a16:creationId xmlns:a16="http://schemas.microsoft.com/office/drawing/2014/main" id="{0A3FBCBE-CD7D-A527-C45C-729B2FB3D1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325" y="202557"/>
              <a:ext cx="1954184" cy="403816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B8B7697-DDDA-E217-53B5-53CDBCA562F5}"/>
                </a:ext>
              </a:extLst>
            </p:cNvPr>
            <p:cNvSpPr/>
            <p:nvPr userDrawn="1"/>
          </p:nvSpPr>
          <p:spPr>
            <a:xfrm>
              <a:off x="0" y="0"/>
              <a:ext cx="148936" cy="6858000"/>
            </a:xfrm>
            <a:prstGeom prst="rect">
              <a:avLst/>
            </a:prstGeom>
            <a:solidFill>
              <a:srgbClr val="015FAE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0000"/>
                </a:lnSpc>
              </a:pPr>
              <a:endParaRPr lang="en-IS">
                <a:latin typeface="Value Sans Pro" panose="020B0503050101040103" pitchFamily="34" charset="0"/>
              </a:endParaRPr>
            </a:p>
          </p:txBody>
        </p:sp>
      </p:grpSp>
      <p:sp>
        <p:nvSpPr>
          <p:cNvPr id="3" name="Text Placeholder 63">
            <a:extLst>
              <a:ext uri="{FF2B5EF4-FFF2-40B4-BE49-F238E27FC236}">
                <a16:creationId xmlns:a16="http://schemas.microsoft.com/office/drawing/2014/main" id="{2E64C544-CB9F-7642-45F9-0C4068E77D9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92910" y="1016966"/>
            <a:ext cx="10462391" cy="806274"/>
          </a:xfrm>
        </p:spPr>
        <p:txBody>
          <a:bodyPr/>
          <a:lstStyle>
            <a:lvl1pPr algn="l">
              <a:lnSpc>
                <a:spcPct val="100000"/>
              </a:lnSpc>
              <a:defRPr kumimoji="0" lang="en-IS" sz="3000" b="1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</a:lstStyle>
          <a:p>
            <a:pPr marL="0" marR="0" lvl="0" indent="0" algn="l" defTabSz="1219169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IS"/>
              <a:t>Punktaform – </a:t>
            </a:r>
            <a:r>
              <a:rPr lang="en-US" err="1"/>
              <a:t>Þrír</a:t>
            </a:r>
            <a:r>
              <a:rPr lang="en-IS"/>
              <a:t> dálkar</a:t>
            </a:r>
          </a:p>
          <a:p>
            <a:pPr lvl="0"/>
            <a:endParaRPr lang="en-IS"/>
          </a:p>
        </p:txBody>
      </p:sp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D3C60BCD-F09D-3006-5C12-0861490BEA0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40304" y="2312988"/>
            <a:ext cx="3027921" cy="3836987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543050" indent="-171450">
              <a:buFont typeface="Arial" panose="020B0604020202020204" pitchFamily="34" charset="0"/>
              <a:buChar char="•"/>
              <a:defRPr/>
            </a:lvl4pPr>
            <a:lvl5pPr marL="2000250" indent="-171450">
              <a:buFont typeface="Arial" panose="020B0604020202020204" pitchFamily="34" charset="0"/>
              <a:buChar char="•"/>
              <a:defRPr/>
            </a:lvl5pPr>
          </a:lstStyle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Vestibulum nunc qua dapibus 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Quisque aliquet nunc a felis ullamcorper vitae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Vestibulum nunc qua dapibus 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26A2F8BC-1EB4-D128-5CA7-6E6918F56BE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447238" y="2312988"/>
            <a:ext cx="3027921" cy="3836987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543050" indent="-171450">
              <a:buFont typeface="Arial" panose="020B0604020202020204" pitchFamily="34" charset="0"/>
              <a:buChar char="•"/>
              <a:defRPr/>
            </a:lvl4pPr>
            <a:lvl5pPr marL="2000250" indent="-171450">
              <a:buFont typeface="Arial" panose="020B0604020202020204" pitchFamily="34" charset="0"/>
              <a:buChar char="•"/>
              <a:defRPr/>
            </a:lvl5pPr>
          </a:lstStyle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Vestibulum nunc qua dapibus 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Quisque aliquet nunc a felis ullamcorper vitae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Vestibulum nunc qua dapibus 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0B0B43B5-1498-8652-3805-5FCEFF52E1D0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227380" y="2318345"/>
            <a:ext cx="3027921" cy="3836987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543050" indent="-171450">
              <a:buFont typeface="Arial" panose="020B0604020202020204" pitchFamily="34" charset="0"/>
              <a:buChar char="•"/>
              <a:defRPr/>
            </a:lvl4pPr>
            <a:lvl5pPr marL="2000250" indent="-171450">
              <a:buFont typeface="Arial" panose="020B0604020202020204" pitchFamily="34" charset="0"/>
              <a:buChar char="•"/>
              <a:defRPr/>
            </a:lvl5pPr>
          </a:lstStyle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Vestibulum nunc qua dapibus 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Quisque aliquet nunc a felis ullamcorper vitae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Vestibulum nunc qua dapibus </a:t>
            </a:r>
          </a:p>
          <a:p>
            <a:pPr marL="171450" marR="0" lvl="0" indent="-1714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</a:t>
            </a:r>
          </a:p>
        </p:txBody>
      </p:sp>
    </p:spTree>
    <p:extLst>
      <p:ext uri="{BB962C8B-B14F-4D97-AF65-F5344CB8AC3E}">
        <p14:creationId xmlns:p14="http://schemas.microsoft.com/office/powerpoint/2010/main" val="30966222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exti_myndir_statist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5AA0D04-32DF-4390-AE23-741419059C4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118599" y="3428998"/>
            <a:ext cx="3073401" cy="3429001"/>
          </a:xfrm>
          <a:custGeom>
            <a:avLst/>
            <a:gdLst>
              <a:gd name="connsiteX0" fmla="*/ 0 w 3073400"/>
              <a:gd name="connsiteY0" fmla="*/ 0 h 3898900"/>
              <a:gd name="connsiteX1" fmla="*/ 3073400 w 3073400"/>
              <a:gd name="connsiteY1" fmla="*/ 0 h 3898900"/>
              <a:gd name="connsiteX2" fmla="*/ 3073400 w 3073400"/>
              <a:gd name="connsiteY2" fmla="*/ 3898900 h 3898900"/>
              <a:gd name="connsiteX3" fmla="*/ 0 w 3073400"/>
              <a:gd name="connsiteY3" fmla="*/ 3898900 h 389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3400" h="3898900">
                <a:moveTo>
                  <a:pt x="0" y="0"/>
                </a:moveTo>
                <a:lnTo>
                  <a:pt x="3073400" y="0"/>
                </a:lnTo>
                <a:lnTo>
                  <a:pt x="3073400" y="3898900"/>
                </a:lnTo>
                <a:lnTo>
                  <a:pt x="0" y="389890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vert="horz" wrap="square" lIns="91440" tIns="45720" rIns="91440" bIns="45720" rtlCol="0">
            <a:noAutofit/>
          </a:bodyPr>
          <a:lstStyle>
            <a:lvl1pPr>
              <a:lnSpc>
                <a:spcPct val="100000"/>
              </a:lnSpc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1CFA61D-D329-4095-A959-9F79D942C5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1" y="2"/>
            <a:ext cx="3022600" cy="3428994"/>
          </a:xfrm>
          <a:custGeom>
            <a:avLst/>
            <a:gdLst>
              <a:gd name="connsiteX0" fmla="*/ 0 w 2825043"/>
              <a:gd name="connsiteY0" fmla="*/ 0 h 2959098"/>
              <a:gd name="connsiteX1" fmla="*/ 2825043 w 2825043"/>
              <a:gd name="connsiteY1" fmla="*/ 0 h 2959098"/>
              <a:gd name="connsiteX2" fmla="*/ 2825043 w 2825043"/>
              <a:gd name="connsiteY2" fmla="*/ 2959098 h 2959098"/>
              <a:gd name="connsiteX3" fmla="*/ 0 w 2825043"/>
              <a:gd name="connsiteY3" fmla="*/ 2959098 h 2959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5043" h="2959098">
                <a:moveTo>
                  <a:pt x="0" y="0"/>
                </a:moveTo>
                <a:lnTo>
                  <a:pt x="2825043" y="0"/>
                </a:lnTo>
                <a:lnTo>
                  <a:pt x="2825043" y="2959098"/>
                </a:lnTo>
                <a:lnTo>
                  <a:pt x="0" y="2959098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lnSpc>
                <a:spcPct val="100000"/>
              </a:lnSpc>
              <a:defRPr sz="1200"/>
            </a:lvl1pPr>
          </a:lstStyle>
          <a:p>
            <a:endParaRPr lang="en-US"/>
          </a:p>
        </p:txBody>
      </p:sp>
      <p:pic>
        <p:nvPicPr>
          <p:cNvPr id="4" name="Picture 3" descr="A blue and black logo&#10;&#10;AI-generated content may be incorrect.">
            <a:extLst>
              <a:ext uri="{FF2B5EF4-FFF2-40B4-BE49-F238E27FC236}">
                <a16:creationId xmlns:a16="http://schemas.microsoft.com/office/drawing/2014/main" id="{BFA6CF45-8F8E-FFB4-3FAB-F12BAF5066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09F98C2-0F9F-C497-5277-DCE1E69DAA49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I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C7EF2DD-15DF-9A16-3BDB-F9D16773F8F2}"/>
              </a:ext>
            </a:extLst>
          </p:cNvPr>
          <p:cNvSpPr/>
          <p:nvPr userDrawn="1"/>
        </p:nvSpPr>
        <p:spPr>
          <a:xfrm>
            <a:off x="6096000" y="3429000"/>
            <a:ext cx="3022599" cy="3429000"/>
          </a:xfrm>
          <a:prstGeom prst="rect">
            <a:avLst/>
          </a:prstGeom>
          <a:solidFill>
            <a:srgbClr val="015F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>
              <a:solidFill>
                <a:srgbClr val="015FAE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BA2B561-4307-1D1D-BDBD-9F30E12A29CE}"/>
              </a:ext>
            </a:extLst>
          </p:cNvPr>
          <p:cNvSpPr/>
          <p:nvPr userDrawn="1"/>
        </p:nvSpPr>
        <p:spPr>
          <a:xfrm>
            <a:off x="9118601" y="-12880"/>
            <a:ext cx="3073400" cy="3428997"/>
          </a:xfrm>
          <a:prstGeom prst="rect">
            <a:avLst/>
          </a:prstGeom>
          <a:solidFill>
            <a:schemeClr val="tx2">
              <a:lumMod val="20000"/>
              <a:lumOff val="80000"/>
              <a:alpha val="24706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0000"/>
              </a:lnSpc>
            </a:pPr>
            <a:endParaRPr lang="en-US" sz="1100">
              <a:solidFill>
                <a:schemeClr val="bg1"/>
              </a:solidFill>
              <a:latin typeface="Titillium Web SemiBold" panose="00000700000000000000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FF5C5D8-6B92-A611-728E-E31FAEF55615}"/>
              </a:ext>
            </a:extLst>
          </p:cNvPr>
          <p:cNvSpPr txBox="1"/>
          <p:nvPr/>
        </p:nvSpPr>
        <p:spPr>
          <a:xfrm>
            <a:off x="7023085" y="4268034"/>
            <a:ext cx="11986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900" spc="100">
                <a:solidFill>
                  <a:schemeClr val="bg1"/>
                </a:solidFill>
                <a:latin typeface="Value Sans Pro" panose="020B0503050101040103" pitchFamily="34" charset="0"/>
                <a:cs typeface="Poppins" panose="00000500000000000000" pitchFamily="2" charset="0"/>
              </a:rPr>
              <a:t>VISSIR ÞÚ?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89030F44-C3ED-6AE0-493D-F503C8501B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11110" y="4548868"/>
            <a:ext cx="3022599" cy="514693"/>
          </a:xfrm>
        </p:spPr>
        <p:txBody>
          <a:bodyPr anchor="b">
            <a:noAutofit/>
          </a:bodyPr>
          <a:lstStyle>
            <a:lvl1pPr marL="0" marR="0" indent="0" algn="ctr" defTabSz="121916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8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IS"/>
              <a:t>45%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B5AB44EC-CBCA-7D9B-F0DB-B20D1EE3B81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43716" y="5319713"/>
            <a:ext cx="1957387" cy="977900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050">
                <a:solidFill>
                  <a:schemeClr val="bg1"/>
                </a:solidFill>
              </a:defRPr>
            </a:lvl1pPr>
            <a:lvl2pPr algn="ctr">
              <a:defRPr sz="1050">
                <a:solidFill>
                  <a:schemeClr val="bg1"/>
                </a:solidFill>
              </a:defRPr>
            </a:lvl2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GB"/>
              <a:t>Info </a:t>
            </a:r>
            <a:r>
              <a:rPr lang="en-GB" err="1"/>
              <a:t>hér</a:t>
            </a:r>
            <a:r>
              <a:rPr lang="en-GB"/>
              <a:t> um </a:t>
            </a:r>
            <a:r>
              <a:rPr lang="en-GB" err="1"/>
              <a:t>þetta</a:t>
            </a:r>
            <a:r>
              <a:rPr lang="en-GB"/>
              <a:t> </a:t>
            </a:r>
            <a:endParaRPr lang="en-I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F3FECC4-6A9E-82F4-5BAF-EC66D1E062DD}"/>
              </a:ext>
            </a:extLst>
          </p:cNvPr>
          <p:cNvSpPr txBox="1"/>
          <p:nvPr userDrawn="1"/>
        </p:nvSpPr>
        <p:spPr>
          <a:xfrm>
            <a:off x="10088257" y="816495"/>
            <a:ext cx="11986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900" spc="100">
                <a:solidFill>
                  <a:schemeClr val="tx1"/>
                </a:solidFill>
                <a:latin typeface="Value Sans Pro" panose="020B0503050101040103" pitchFamily="34" charset="0"/>
                <a:cs typeface="Poppins" panose="00000500000000000000" pitchFamily="2" charset="0"/>
              </a:rPr>
              <a:t>VISSIR ÞÚ?</a:t>
            </a:r>
          </a:p>
        </p:txBody>
      </p:sp>
      <p:sp>
        <p:nvSpPr>
          <p:cNvPr id="33" name="Text Placeholder 9">
            <a:extLst>
              <a:ext uri="{FF2B5EF4-FFF2-40B4-BE49-F238E27FC236}">
                <a16:creationId xmlns:a16="http://schemas.microsoft.com/office/drawing/2014/main" id="{407262A8-4611-B2A8-1E7D-B10A1317991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76282" y="1097329"/>
            <a:ext cx="3022599" cy="514693"/>
          </a:xfrm>
        </p:spPr>
        <p:txBody>
          <a:bodyPr anchor="b">
            <a:noAutofit/>
          </a:bodyPr>
          <a:lstStyle>
            <a:lvl1pPr marL="0" marR="0" indent="0" algn="ctr" defTabSz="121916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8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IS"/>
              <a:t>45%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9F0CD3B4-59C9-C65A-B712-CB32F6546ED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708888" y="1868174"/>
            <a:ext cx="1957387" cy="977900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050">
                <a:solidFill>
                  <a:schemeClr val="tx1"/>
                </a:solidFill>
              </a:defRPr>
            </a:lvl1pPr>
            <a:lvl2pPr algn="ctr">
              <a:defRPr sz="1050">
                <a:solidFill>
                  <a:schemeClr val="bg1"/>
                </a:solidFill>
              </a:defRPr>
            </a:lvl2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GB"/>
              <a:t>Info </a:t>
            </a:r>
            <a:r>
              <a:rPr lang="en-GB" err="1"/>
              <a:t>hér</a:t>
            </a:r>
            <a:r>
              <a:rPr lang="en-GB"/>
              <a:t> um </a:t>
            </a:r>
            <a:r>
              <a:rPr lang="en-GB" err="1"/>
              <a:t>þetta</a:t>
            </a:r>
            <a:r>
              <a:rPr lang="en-GB"/>
              <a:t> </a:t>
            </a:r>
            <a:endParaRPr lang="en-IS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B07946FF-3E27-7739-EE21-78DEEEE399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4786" y="1828800"/>
            <a:ext cx="4902867" cy="1187963"/>
          </a:xfrm>
        </p:spPr>
        <p:txBody>
          <a:bodyPr anchor="b">
            <a:noAutofit/>
          </a:bodyPr>
          <a:lstStyle>
            <a:lvl1pPr marL="0" marR="0" indent="0" algn="l" defTabSz="121916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30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IS"/>
              <a:t>Fyrirsögn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9B3A426D-43EA-99D5-95B1-DD471E7FFFE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74786" y="3447536"/>
            <a:ext cx="4902867" cy="1871829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</p:spTree>
    <p:extLst>
      <p:ext uri="{BB962C8B-B14F-4D97-AF65-F5344CB8AC3E}">
        <p14:creationId xmlns:p14="http://schemas.microsoft.com/office/powerpoint/2010/main" val="38944466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okkar og myndir - Dekkr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64570EC4-1290-ABA5-C55C-00C92A3B93A3}"/>
              </a:ext>
            </a:extLst>
          </p:cNvPr>
          <p:cNvSpPr/>
          <p:nvPr userDrawn="1"/>
        </p:nvSpPr>
        <p:spPr>
          <a:xfrm>
            <a:off x="4774493" y="2230683"/>
            <a:ext cx="2568575" cy="3424236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4572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>
              <a:lnSpc>
                <a:spcPct val="100000"/>
              </a:lnSpc>
            </a:pPr>
            <a:endParaRPr lang="en-I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BFDCAB-4779-DCF1-EB96-CF2BE886E454}"/>
              </a:ext>
            </a:extLst>
          </p:cNvPr>
          <p:cNvSpPr/>
          <p:nvPr userDrawn="1"/>
        </p:nvSpPr>
        <p:spPr>
          <a:xfrm>
            <a:off x="7963319" y="2230683"/>
            <a:ext cx="2568575" cy="342423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572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>
              <a:lnSpc>
                <a:spcPct val="100000"/>
              </a:lnSpc>
            </a:pPr>
            <a:endParaRPr lang="en-I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7ECE449-DE7D-9EC9-7030-140A52EFAD56}"/>
              </a:ext>
            </a:extLst>
          </p:cNvPr>
          <p:cNvSpPr/>
          <p:nvPr userDrawn="1"/>
        </p:nvSpPr>
        <p:spPr>
          <a:xfrm>
            <a:off x="1598613" y="2230683"/>
            <a:ext cx="2568575" cy="342423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572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>
              <a:lnSpc>
                <a:spcPct val="100000"/>
              </a:lnSpc>
            </a:pPr>
            <a:endParaRPr lang="en-IS"/>
          </a:p>
        </p:txBody>
      </p:sp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EF5971DF-2914-3945-6440-CFCDF9D0D4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1CAE00E-8194-CF0E-63B4-2C160303DC84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IS"/>
          </a:p>
        </p:txBody>
      </p:sp>
      <p:sp>
        <p:nvSpPr>
          <p:cNvPr id="11" name="Text Placeholder 63">
            <a:extLst>
              <a:ext uri="{FF2B5EF4-FFF2-40B4-BE49-F238E27FC236}">
                <a16:creationId xmlns:a16="http://schemas.microsoft.com/office/drawing/2014/main" id="{379217F7-5A94-359F-224E-1B9B8D8D0F3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99112" y="4293767"/>
            <a:ext cx="2568577" cy="333171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18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Titill 1</a:t>
            </a:r>
            <a:endParaRPr lang="en-IS"/>
          </a:p>
        </p:txBody>
      </p:sp>
      <p:sp>
        <p:nvSpPr>
          <p:cNvPr id="12" name="Text Placeholder 63">
            <a:extLst>
              <a:ext uri="{FF2B5EF4-FFF2-40B4-BE49-F238E27FC236}">
                <a16:creationId xmlns:a16="http://schemas.microsoft.com/office/drawing/2014/main" id="{B6D30DF6-1D66-E6E3-002B-D1F2B131B73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99112" y="4722931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05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/>
              <a:t>Meginmál</a:t>
            </a:r>
            <a:endParaRPr lang="en-I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1B83CFD-1126-8086-D18D-5A8556D9A580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1598614" y="2230683"/>
            <a:ext cx="2568574" cy="16763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vert="horz" wrap="square" lIns="91440" tIns="45720" rIns="91440" bIns="45720" rtlCol="0">
            <a:noAutofit/>
          </a:bodyPr>
          <a:lstStyle>
            <a:lvl1pPr>
              <a:lnSpc>
                <a:spcPct val="100000"/>
              </a:lnSpc>
              <a:defRPr lang="en-IS" sz="1200"/>
            </a:lvl1pPr>
          </a:lstStyle>
          <a:p>
            <a:pPr lvl="0"/>
            <a:endParaRPr lang="en-IS"/>
          </a:p>
        </p:txBody>
      </p:sp>
      <p:sp>
        <p:nvSpPr>
          <p:cNvPr id="25" name="Text Placeholder 63">
            <a:extLst>
              <a:ext uri="{FF2B5EF4-FFF2-40B4-BE49-F238E27FC236}">
                <a16:creationId xmlns:a16="http://schemas.microsoft.com/office/drawing/2014/main" id="{83409AA2-D40C-4A45-DFE3-C927060085E4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774492" y="4293767"/>
            <a:ext cx="2568577" cy="333171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18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Titill 2</a:t>
            </a:r>
            <a:endParaRPr lang="en-IS"/>
          </a:p>
        </p:txBody>
      </p:sp>
      <p:sp>
        <p:nvSpPr>
          <p:cNvPr id="26" name="Text Placeholder 63">
            <a:extLst>
              <a:ext uri="{FF2B5EF4-FFF2-40B4-BE49-F238E27FC236}">
                <a16:creationId xmlns:a16="http://schemas.microsoft.com/office/drawing/2014/main" id="{219EA34C-3162-2488-E0B1-605FFB1BCA5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774492" y="4722931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05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/>
              <a:t>Meginmál</a:t>
            </a:r>
            <a:endParaRPr lang="en-IS"/>
          </a:p>
        </p:txBody>
      </p:sp>
      <p:sp>
        <p:nvSpPr>
          <p:cNvPr id="29" name="Text Placeholder 63">
            <a:extLst>
              <a:ext uri="{FF2B5EF4-FFF2-40B4-BE49-F238E27FC236}">
                <a16:creationId xmlns:a16="http://schemas.microsoft.com/office/drawing/2014/main" id="{13A0A1AE-12B1-0AEC-5DB9-EFDFA33A4B6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973018" y="4293767"/>
            <a:ext cx="2568577" cy="333171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18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Titill 3</a:t>
            </a:r>
            <a:endParaRPr lang="en-IS"/>
          </a:p>
        </p:txBody>
      </p:sp>
      <p:sp>
        <p:nvSpPr>
          <p:cNvPr id="30" name="Text Placeholder 63">
            <a:extLst>
              <a:ext uri="{FF2B5EF4-FFF2-40B4-BE49-F238E27FC236}">
                <a16:creationId xmlns:a16="http://schemas.microsoft.com/office/drawing/2014/main" id="{FFF67F58-3BCF-1265-B4EA-DCB2B4F301C2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973018" y="4722931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05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/>
              <a:t>Meginmál</a:t>
            </a:r>
            <a:endParaRPr lang="en-IS"/>
          </a:p>
        </p:txBody>
      </p:sp>
      <p:sp>
        <p:nvSpPr>
          <p:cNvPr id="5" name="Text Placeholder 63">
            <a:extLst>
              <a:ext uri="{FF2B5EF4-FFF2-40B4-BE49-F238E27FC236}">
                <a16:creationId xmlns:a16="http://schemas.microsoft.com/office/drawing/2014/main" id="{181BB942-B1E5-1694-1DC8-B9477249245D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74713" y="1016961"/>
            <a:ext cx="10369549" cy="413745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IS" sz="3000" b="1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1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GB" err="1"/>
              <a:t>Flokkar og myndir – Dekkri</a:t>
            </a:r>
            <a:endParaRPr lang="en-IS"/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7F303581-F867-A661-40AF-EC80D012805E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4774494" y="2230683"/>
            <a:ext cx="2568574" cy="16763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vert="horz" wrap="square" lIns="91440" tIns="45720" rIns="91440" bIns="45720" rtlCol="0">
            <a:noAutofit/>
          </a:bodyPr>
          <a:lstStyle>
            <a:lvl1pPr>
              <a:lnSpc>
                <a:spcPct val="100000"/>
              </a:lnSpc>
              <a:defRPr lang="en-IS" sz="1200"/>
            </a:lvl1pPr>
          </a:lstStyle>
          <a:p>
            <a:pPr lvl="0"/>
            <a:endParaRPr lang="en-I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18CFD6B3-9051-9F82-3455-D28CBEE63683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7963319" y="2230683"/>
            <a:ext cx="2568574" cy="16763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vert="horz" wrap="square" lIns="91440" tIns="45720" rIns="91440" bIns="45720" rtlCol="0">
            <a:noAutofit/>
          </a:bodyPr>
          <a:lstStyle>
            <a:lvl1pPr>
              <a:lnSpc>
                <a:spcPct val="100000"/>
              </a:lnSpc>
              <a:defRPr lang="en-IS" sz="1200"/>
            </a:lvl1pPr>
          </a:lstStyle>
          <a:p>
            <a:pPr lvl="0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6531717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lokkar og myndir - Dekkr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64570EC4-1290-ABA5-C55C-00C92A3B93A3}"/>
              </a:ext>
            </a:extLst>
          </p:cNvPr>
          <p:cNvSpPr/>
          <p:nvPr userDrawn="1"/>
        </p:nvSpPr>
        <p:spPr>
          <a:xfrm>
            <a:off x="4774493" y="2230683"/>
            <a:ext cx="2568575" cy="34242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572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>
              <a:lnSpc>
                <a:spcPct val="100000"/>
              </a:lnSpc>
            </a:pPr>
            <a:endParaRPr lang="en-I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BFDCAB-4779-DCF1-EB96-CF2BE886E454}"/>
              </a:ext>
            </a:extLst>
          </p:cNvPr>
          <p:cNvSpPr/>
          <p:nvPr userDrawn="1"/>
        </p:nvSpPr>
        <p:spPr>
          <a:xfrm>
            <a:off x="7963319" y="2230683"/>
            <a:ext cx="2568575" cy="342423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572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>
              <a:lnSpc>
                <a:spcPct val="100000"/>
              </a:lnSpc>
            </a:pPr>
            <a:endParaRPr lang="en-I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7ECE449-DE7D-9EC9-7030-140A52EFAD56}"/>
              </a:ext>
            </a:extLst>
          </p:cNvPr>
          <p:cNvSpPr/>
          <p:nvPr userDrawn="1"/>
        </p:nvSpPr>
        <p:spPr>
          <a:xfrm>
            <a:off x="1598613" y="2230683"/>
            <a:ext cx="2568575" cy="34242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572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>
              <a:lnSpc>
                <a:spcPct val="100000"/>
              </a:lnSpc>
            </a:pPr>
            <a:endParaRPr lang="en-IS"/>
          </a:p>
        </p:txBody>
      </p:sp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EF5971DF-2914-3945-6440-CFCDF9D0D4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1CAE00E-8194-CF0E-63B4-2C160303DC84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IS"/>
          </a:p>
        </p:txBody>
      </p:sp>
      <p:sp>
        <p:nvSpPr>
          <p:cNvPr id="11" name="Text Placeholder 63">
            <a:extLst>
              <a:ext uri="{FF2B5EF4-FFF2-40B4-BE49-F238E27FC236}">
                <a16:creationId xmlns:a16="http://schemas.microsoft.com/office/drawing/2014/main" id="{379217F7-5A94-359F-224E-1B9B8D8D0F3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99112" y="4293767"/>
            <a:ext cx="2568577" cy="333171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Titill 1</a:t>
            </a:r>
            <a:endParaRPr lang="en-IS"/>
          </a:p>
        </p:txBody>
      </p:sp>
      <p:sp>
        <p:nvSpPr>
          <p:cNvPr id="12" name="Text Placeholder 63">
            <a:extLst>
              <a:ext uri="{FF2B5EF4-FFF2-40B4-BE49-F238E27FC236}">
                <a16:creationId xmlns:a16="http://schemas.microsoft.com/office/drawing/2014/main" id="{B6D30DF6-1D66-E6E3-002B-D1F2B131B73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99112" y="4722931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05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Meginmál</a:t>
            </a:r>
            <a:endParaRPr lang="en-I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1B83CFD-1126-8086-D18D-5A8556D9A580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1598614" y="2230683"/>
            <a:ext cx="2568574" cy="16763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vert="horz" wrap="square" lIns="91440" tIns="45720" rIns="91440" bIns="45720" rtlCol="0">
            <a:noAutofit/>
          </a:bodyPr>
          <a:lstStyle>
            <a:lvl1pPr>
              <a:lnSpc>
                <a:spcPct val="100000"/>
              </a:lnSpc>
              <a:defRPr lang="en-IS" sz="1200"/>
            </a:lvl1pPr>
          </a:lstStyle>
          <a:p>
            <a:pPr lvl="0"/>
            <a:endParaRPr lang="en-IS"/>
          </a:p>
        </p:txBody>
      </p:sp>
      <p:sp>
        <p:nvSpPr>
          <p:cNvPr id="25" name="Text Placeholder 63">
            <a:extLst>
              <a:ext uri="{FF2B5EF4-FFF2-40B4-BE49-F238E27FC236}">
                <a16:creationId xmlns:a16="http://schemas.microsoft.com/office/drawing/2014/main" id="{83409AA2-D40C-4A45-DFE3-C927060085E4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774492" y="4293767"/>
            <a:ext cx="2568577" cy="333171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Titill 2</a:t>
            </a:r>
            <a:endParaRPr lang="en-IS"/>
          </a:p>
        </p:txBody>
      </p:sp>
      <p:sp>
        <p:nvSpPr>
          <p:cNvPr id="26" name="Text Placeholder 63">
            <a:extLst>
              <a:ext uri="{FF2B5EF4-FFF2-40B4-BE49-F238E27FC236}">
                <a16:creationId xmlns:a16="http://schemas.microsoft.com/office/drawing/2014/main" id="{219EA34C-3162-2488-E0B1-605FFB1BCA5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774492" y="4722931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05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Meginmál</a:t>
            </a:r>
            <a:endParaRPr lang="en-IS"/>
          </a:p>
        </p:txBody>
      </p:sp>
      <p:sp>
        <p:nvSpPr>
          <p:cNvPr id="29" name="Text Placeholder 63">
            <a:extLst>
              <a:ext uri="{FF2B5EF4-FFF2-40B4-BE49-F238E27FC236}">
                <a16:creationId xmlns:a16="http://schemas.microsoft.com/office/drawing/2014/main" id="{13A0A1AE-12B1-0AEC-5DB9-EFDFA33A4B6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973018" y="4293767"/>
            <a:ext cx="2568577" cy="333171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Titill 3</a:t>
            </a:r>
            <a:endParaRPr lang="en-IS"/>
          </a:p>
        </p:txBody>
      </p:sp>
      <p:sp>
        <p:nvSpPr>
          <p:cNvPr id="30" name="Text Placeholder 63">
            <a:extLst>
              <a:ext uri="{FF2B5EF4-FFF2-40B4-BE49-F238E27FC236}">
                <a16:creationId xmlns:a16="http://schemas.microsoft.com/office/drawing/2014/main" id="{FFF67F58-3BCF-1265-B4EA-DCB2B4F301C2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973018" y="4722931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05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Meginmál</a:t>
            </a:r>
            <a:endParaRPr lang="en-IS"/>
          </a:p>
        </p:txBody>
      </p:sp>
      <p:sp>
        <p:nvSpPr>
          <p:cNvPr id="5" name="Text Placeholder 63">
            <a:extLst>
              <a:ext uri="{FF2B5EF4-FFF2-40B4-BE49-F238E27FC236}">
                <a16:creationId xmlns:a16="http://schemas.microsoft.com/office/drawing/2014/main" id="{181BB942-B1E5-1694-1DC8-B9477249245D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74713" y="1016961"/>
            <a:ext cx="10369549" cy="413745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IS" sz="3000" b="1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1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GB" err="1"/>
              <a:t>Flokkar og myndir – Dekkri</a:t>
            </a:r>
            <a:endParaRPr lang="en-IS"/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7F303581-F867-A661-40AF-EC80D012805E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4774494" y="2230683"/>
            <a:ext cx="2568574" cy="16763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vert="horz" wrap="square" lIns="91440" tIns="45720" rIns="91440" bIns="45720" rtlCol="0">
            <a:noAutofit/>
          </a:bodyPr>
          <a:lstStyle>
            <a:lvl1pPr>
              <a:lnSpc>
                <a:spcPct val="100000"/>
              </a:lnSpc>
              <a:defRPr lang="en-IS" sz="1200"/>
            </a:lvl1pPr>
          </a:lstStyle>
          <a:p>
            <a:pPr lvl="0"/>
            <a:endParaRPr lang="en-I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18CFD6B3-9051-9F82-3455-D28CBEE63683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7963319" y="2230683"/>
            <a:ext cx="2568574" cy="16763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vert="horz" wrap="square" lIns="91440" tIns="45720" rIns="91440" bIns="45720" rtlCol="0">
            <a:noAutofit/>
          </a:bodyPr>
          <a:lstStyle>
            <a:lvl1pPr>
              <a:lnSpc>
                <a:spcPct val="100000"/>
              </a:lnSpc>
              <a:defRPr lang="en-IS" sz="1200"/>
            </a:lvl1pPr>
          </a:lstStyle>
          <a:p>
            <a:pPr lvl="0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1541121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ymi_Ein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8">
            <a:extLst>
              <a:ext uri="{FF2B5EF4-FFF2-40B4-BE49-F238E27FC236}">
                <a16:creationId xmlns:a16="http://schemas.microsoft.com/office/drawing/2014/main" id="{68A9E2EF-0739-5C6B-9B30-7AB56A3AEC16}"/>
              </a:ext>
            </a:extLst>
          </p:cNvPr>
          <p:cNvSpPr/>
          <p:nvPr userDrawn="1"/>
        </p:nvSpPr>
        <p:spPr>
          <a:xfrm>
            <a:off x="4261325" y="2187818"/>
            <a:ext cx="3669349" cy="3467101"/>
          </a:xfrm>
          <a:prstGeom prst="roundRect">
            <a:avLst>
              <a:gd name="adj" fmla="val 1422"/>
            </a:avLst>
          </a:prstGeom>
          <a:solidFill>
            <a:srgbClr val="015FAE"/>
          </a:solidFill>
          <a:ln>
            <a:noFill/>
          </a:ln>
          <a:effectLst>
            <a:outerShdw blurRad="762000" dist="1143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/>
          </a:p>
        </p:txBody>
      </p:sp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EF5971DF-2914-3945-6440-CFCDF9D0D4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1CAE00E-8194-CF0E-63B4-2C160303DC84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IS"/>
          </a:p>
        </p:txBody>
      </p:sp>
      <p:sp>
        <p:nvSpPr>
          <p:cNvPr id="4" name="Text Placeholder 63">
            <a:extLst>
              <a:ext uri="{FF2B5EF4-FFF2-40B4-BE49-F238E27FC236}">
                <a16:creationId xmlns:a16="http://schemas.microsoft.com/office/drawing/2014/main" id="{CA2990B9-EA94-71AB-7FA4-48BA8400E8B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814173" y="4293767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4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Fyrirlesari</a:t>
            </a:r>
            <a:r>
              <a:rPr lang="en-GB"/>
              <a:t> 1</a:t>
            </a:r>
            <a:endParaRPr lang="en-IS"/>
          </a:p>
        </p:txBody>
      </p:sp>
      <p:sp>
        <p:nvSpPr>
          <p:cNvPr id="5" name="Text Placeholder 63">
            <a:extLst>
              <a:ext uri="{FF2B5EF4-FFF2-40B4-BE49-F238E27FC236}">
                <a16:creationId xmlns:a16="http://schemas.microsoft.com/office/drawing/2014/main" id="{EC106776-D6F9-7F28-7A4D-2DDC03C37DA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814173" y="4722931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05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  <p:sp>
        <p:nvSpPr>
          <p:cNvPr id="6" name="Picture Placeholder 13">
            <a:extLst>
              <a:ext uri="{FF2B5EF4-FFF2-40B4-BE49-F238E27FC236}">
                <a16:creationId xmlns:a16="http://schemas.microsoft.com/office/drawing/2014/main" id="{39EB8866-D307-0B9F-EA5A-A9E512B616E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5325988" y="2411787"/>
            <a:ext cx="1540023" cy="1540023"/>
          </a:xfrm>
          <a:custGeom>
            <a:avLst/>
            <a:gdLst>
              <a:gd name="connsiteX0" fmla="*/ 330926 w 661852"/>
              <a:gd name="connsiteY0" fmla="*/ 0 h 661852"/>
              <a:gd name="connsiteX1" fmla="*/ 661852 w 661852"/>
              <a:gd name="connsiteY1" fmla="*/ 330926 h 661852"/>
              <a:gd name="connsiteX2" fmla="*/ 330926 w 661852"/>
              <a:gd name="connsiteY2" fmla="*/ 661852 h 661852"/>
              <a:gd name="connsiteX3" fmla="*/ 0 w 661852"/>
              <a:gd name="connsiteY3" fmla="*/ 330926 h 661852"/>
              <a:gd name="connsiteX4" fmla="*/ 330926 w 661852"/>
              <a:gd name="connsiteY4" fmla="*/ 0 h 66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852" h="661852">
                <a:moveTo>
                  <a:pt x="330926" y="0"/>
                </a:moveTo>
                <a:cubicBezTo>
                  <a:pt x="513691" y="0"/>
                  <a:pt x="661852" y="148161"/>
                  <a:pt x="661852" y="330926"/>
                </a:cubicBezTo>
                <a:cubicBezTo>
                  <a:pt x="661852" y="513691"/>
                  <a:pt x="513691" y="661852"/>
                  <a:pt x="330926" y="661852"/>
                </a:cubicBezTo>
                <a:cubicBezTo>
                  <a:pt x="148161" y="661852"/>
                  <a:pt x="0" y="513691"/>
                  <a:pt x="0" y="330926"/>
                </a:cubicBezTo>
                <a:cubicBezTo>
                  <a:pt x="0" y="148161"/>
                  <a:pt x="148161" y="0"/>
                  <a:pt x="330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500" kern="1200">
                <a:solidFill>
                  <a:srgbClr val="0938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Text Placeholder 63">
            <a:extLst>
              <a:ext uri="{FF2B5EF4-FFF2-40B4-BE49-F238E27FC236}">
                <a16:creationId xmlns:a16="http://schemas.microsoft.com/office/drawing/2014/main" id="{A56BE7BD-039F-C31E-E5BA-EF18955ACAF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74713" y="1016961"/>
            <a:ext cx="10369549" cy="413745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lang="en-IS" sz="3000" b="1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1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GB"/>
              <a:t>Teymið - fyrirsögn</a:t>
            </a:r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0137173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ymið_Tveir_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96">
            <a:extLst>
              <a:ext uri="{FF2B5EF4-FFF2-40B4-BE49-F238E27FC236}">
                <a16:creationId xmlns:a16="http://schemas.microsoft.com/office/drawing/2014/main" id="{5F77294D-398F-9584-693C-557534A84A94}"/>
              </a:ext>
            </a:extLst>
          </p:cNvPr>
          <p:cNvSpPr/>
          <p:nvPr userDrawn="1"/>
        </p:nvSpPr>
        <p:spPr>
          <a:xfrm>
            <a:off x="6412682" y="2187818"/>
            <a:ext cx="2568578" cy="3467101"/>
          </a:xfrm>
          <a:prstGeom prst="roundRect">
            <a:avLst>
              <a:gd name="adj" fmla="val 1422"/>
            </a:avLst>
          </a:prstGeom>
          <a:solidFill>
            <a:schemeClr val="bg1"/>
          </a:solidFill>
          <a:ln>
            <a:noFill/>
          </a:ln>
          <a:effectLst>
            <a:outerShdw blurRad="4572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Rectangle: Rounded Corners 8">
            <a:extLst>
              <a:ext uri="{FF2B5EF4-FFF2-40B4-BE49-F238E27FC236}">
                <a16:creationId xmlns:a16="http://schemas.microsoft.com/office/drawing/2014/main" id="{68A9E2EF-0739-5C6B-9B30-7AB56A3AEC16}"/>
              </a:ext>
            </a:extLst>
          </p:cNvPr>
          <p:cNvSpPr/>
          <p:nvPr userDrawn="1"/>
        </p:nvSpPr>
        <p:spPr>
          <a:xfrm>
            <a:off x="3210743" y="2187818"/>
            <a:ext cx="2568578" cy="3467101"/>
          </a:xfrm>
          <a:prstGeom prst="roundRect">
            <a:avLst>
              <a:gd name="adj" fmla="val 1422"/>
            </a:avLst>
          </a:prstGeom>
          <a:solidFill>
            <a:srgbClr val="015FAE"/>
          </a:solidFill>
          <a:ln>
            <a:noFill/>
          </a:ln>
          <a:effectLst>
            <a:outerShdw blurRad="762000" dist="1143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EF5971DF-2914-3945-6440-CFCDF9D0D4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1CAE00E-8194-CF0E-63B4-2C160303DC84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sp>
        <p:nvSpPr>
          <p:cNvPr id="52" name="Picture Placeholder 13">
            <a:extLst>
              <a:ext uri="{FF2B5EF4-FFF2-40B4-BE49-F238E27FC236}">
                <a16:creationId xmlns:a16="http://schemas.microsoft.com/office/drawing/2014/main" id="{263D73ED-5168-2449-3596-6546C8EED0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34695" y="2423413"/>
            <a:ext cx="1540023" cy="1540023"/>
          </a:xfrm>
          <a:custGeom>
            <a:avLst/>
            <a:gdLst>
              <a:gd name="connsiteX0" fmla="*/ 330926 w 661852"/>
              <a:gd name="connsiteY0" fmla="*/ 0 h 661852"/>
              <a:gd name="connsiteX1" fmla="*/ 661852 w 661852"/>
              <a:gd name="connsiteY1" fmla="*/ 330926 h 661852"/>
              <a:gd name="connsiteX2" fmla="*/ 330926 w 661852"/>
              <a:gd name="connsiteY2" fmla="*/ 661852 h 661852"/>
              <a:gd name="connsiteX3" fmla="*/ 0 w 661852"/>
              <a:gd name="connsiteY3" fmla="*/ 330926 h 661852"/>
              <a:gd name="connsiteX4" fmla="*/ 330926 w 661852"/>
              <a:gd name="connsiteY4" fmla="*/ 0 h 66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852" h="661852">
                <a:moveTo>
                  <a:pt x="330926" y="0"/>
                </a:moveTo>
                <a:cubicBezTo>
                  <a:pt x="513691" y="0"/>
                  <a:pt x="661852" y="148161"/>
                  <a:pt x="661852" y="330926"/>
                </a:cubicBezTo>
                <a:cubicBezTo>
                  <a:pt x="661852" y="513691"/>
                  <a:pt x="513691" y="661852"/>
                  <a:pt x="330926" y="661852"/>
                </a:cubicBezTo>
                <a:cubicBezTo>
                  <a:pt x="148161" y="661852"/>
                  <a:pt x="0" y="513691"/>
                  <a:pt x="0" y="330926"/>
                </a:cubicBezTo>
                <a:cubicBezTo>
                  <a:pt x="0" y="148161"/>
                  <a:pt x="148161" y="0"/>
                  <a:pt x="330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500" kern="1200">
                <a:solidFill>
                  <a:srgbClr val="0938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6" name="Text Placeholder 63">
            <a:extLst>
              <a:ext uri="{FF2B5EF4-FFF2-40B4-BE49-F238E27FC236}">
                <a16:creationId xmlns:a16="http://schemas.microsoft.com/office/drawing/2014/main" id="{2FCEA2BE-B621-7593-F583-661AAF4E90C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210743" y="4293767"/>
            <a:ext cx="2568577" cy="333171"/>
          </a:xfrm>
        </p:spPr>
        <p:txBody>
          <a:bodyPr>
            <a:normAutofit/>
          </a:bodyPr>
          <a:lstStyle>
            <a:lvl1pPr algn="ctr">
              <a:defRPr sz="14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Fyrirlesari</a:t>
            </a:r>
            <a:r>
              <a:rPr lang="en-GB"/>
              <a:t> 1</a:t>
            </a:r>
            <a:endParaRPr lang="en-IS"/>
          </a:p>
        </p:txBody>
      </p:sp>
      <p:sp>
        <p:nvSpPr>
          <p:cNvPr id="27" name="Text Placeholder 63">
            <a:extLst>
              <a:ext uri="{FF2B5EF4-FFF2-40B4-BE49-F238E27FC236}">
                <a16:creationId xmlns:a16="http://schemas.microsoft.com/office/drawing/2014/main" id="{62ECB811-CB99-708B-6BCA-C3D085FD806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210743" y="4722931"/>
            <a:ext cx="2568577" cy="333171"/>
          </a:xfrm>
        </p:spPr>
        <p:txBody>
          <a:bodyPr>
            <a:normAutofit/>
          </a:bodyPr>
          <a:lstStyle>
            <a:lvl1pPr algn="ctr">
              <a:defRPr sz="105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  <p:sp>
        <p:nvSpPr>
          <p:cNvPr id="28" name="Text Placeholder 63">
            <a:extLst>
              <a:ext uri="{FF2B5EF4-FFF2-40B4-BE49-F238E27FC236}">
                <a16:creationId xmlns:a16="http://schemas.microsoft.com/office/drawing/2014/main" id="{C1F01485-9F18-99C0-FC20-A91B0E346B3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412681" y="4293767"/>
            <a:ext cx="2568577" cy="333171"/>
          </a:xfrm>
        </p:spPr>
        <p:txBody>
          <a:bodyPr>
            <a:normAutofit/>
          </a:bodyPr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Fyrirlesari</a:t>
            </a:r>
            <a:r>
              <a:rPr lang="en-GB"/>
              <a:t> 2</a:t>
            </a:r>
            <a:endParaRPr lang="en-IS"/>
          </a:p>
        </p:txBody>
      </p:sp>
      <p:sp>
        <p:nvSpPr>
          <p:cNvPr id="29" name="Text Placeholder 63">
            <a:extLst>
              <a:ext uri="{FF2B5EF4-FFF2-40B4-BE49-F238E27FC236}">
                <a16:creationId xmlns:a16="http://schemas.microsoft.com/office/drawing/2014/main" id="{D5913306-4D5C-FF34-E0ED-B4742192719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412681" y="4722931"/>
            <a:ext cx="2568577" cy="333171"/>
          </a:xfrm>
        </p:spPr>
        <p:txBody>
          <a:bodyPr>
            <a:normAutofit/>
          </a:bodyPr>
          <a:lstStyle>
            <a:lvl1pPr algn="ctr">
              <a:defRPr sz="105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  <p:sp>
        <p:nvSpPr>
          <p:cNvPr id="30" name="Picture Placeholder 13">
            <a:extLst>
              <a:ext uri="{FF2B5EF4-FFF2-40B4-BE49-F238E27FC236}">
                <a16:creationId xmlns:a16="http://schemas.microsoft.com/office/drawing/2014/main" id="{8E9FE32E-93CE-119E-7E71-510280BB5EE2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722558" y="2411787"/>
            <a:ext cx="1540023" cy="1540023"/>
          </a:xfrm>
          <a:custGeom>
            <a:avLst/>
            <a:gdLst>
              <a:gd name="connsiteX0" fmla="*/ 330926 w 661852"/>
              <a:gd name="connsiteY0" fmla="*/ 0 h 661852"/>
              <a:gd name="connsiteX1" fmla="*/ 661852 w 661852"/>
              <a:gd name="connsiteY1" fmla="*/ 330926 h 661852"/>
              <a:gd name="connsiteX2" fmla="*/ 330926 w 661852"/>
              <a:gd name="connsiteY2" fmla="*/ 661852 h 661852"/>
              <a:gd name="connsiteX3" fmla="*/ 0 w 661852"/>
              <a:gd name="connsiteY3" fmla="*/ 330926 h 661852"/>
              <a:gd name="connsiteX4" fmla="*/ 330926 w 661852"/>
              <a:gd name="connsiteY4" fmla="*/ 0 h 66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852" h="661852">
                <a:moveTo>
                  <a:pt x="330926" y="0"/>
                </a:moveTo>
                <a:cubicBezTo>
                  <a:pt x="513691" y="0"/>
                  <a:pt x="661852" y="148161"/>
                  <a:pt x="661852" y="330926"/>
                </a:cubicBezTo>
                <a:cubicBezTo>
                  <a:pt x="661852" y="513691"/>
                  <a:pt x="513691" y="661852"/>
                  <a:pt x="330926" y="661852"/>
                </a:cubicBezTo>
                <a:cubicBezTo>
                  <a:pt x="148161" y="661852"/>
                  <a:pt x="0" y="513691"/>
                  <a:pt x="0" y="330926"/>
                </a:cubicBezTo>
                <a:cubicBezTo>
                  <a:pt x="0" y="148161"/>
                  <a:pt x="148161" y="0"/>
                  <a:pt x="330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500" kern="1200">
                <a:solidFill>
                  <a:srgbClr val="0938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Text Placeholder 63">
            <a:extLst>
              <a:ext uri="{FF2B5EF4-FFF2-40B4-BE49-F238E27FC236}">
                <a16:creationId xmlns:a16="http://schemas.microsoft.com/office/drawing/2014/main" id="{203225F0-3690-BEE3-3CAB-20461FD31ED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74713" y="1016961"/>
            <a:ext cx="10369549" cy="413745"/>
          </a:xfrm>
        </p:spPr>
        <p:txBody>
          <a:bodyPr>
            <a:noAutofit/>
          </a:bodyPr>
          <a:lstStyle>
            <a:lvl1pPr algn="ctr">
              <a:defRPr lang="en-IS" sz="3000" b="1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1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GB"/>
              <a:t>Teymið - fyrirsögn</a:t>
            </a:r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1643022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ymið_Tveir_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EF5971DF-2914-3945-6440-CFCDF9D0D4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1CAE00E-8194-CF0E-63B4-2C160303DC84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sp>
        <p:nvSpPr>
          <p:cNvPr id="18" name="Rectangle: Rounded Corners 8">
            <a:extLst>
              <a:ext uri="{FF2B5EF4-FFF2-40B4-BE49-F238E27FC236}">
                <a16:creationId xmlns:a16="http://schemas.microsoft.com/office/drawing/2014/main" id="{7991FA62-538C-10D5-9540-7A6A48BB1498}"/>
              </a:ext>
            </a:extLst>
          </p:cNvPr>
          <p:cNvSpPr/>
          <p:nvPr userDrawn="1"/>
        </p:nvSpPr>
        <p:spPr>
          <a:xfrm>
            <a:off x="6411345" y="2187818"/>
            <a:ext cx="2568578" cy="3467101"/>
          </a:xfrm>
          <a:prstGeom prst="roundRect">
            <a:avLst>
              <a:gd name="adj" fmla="val 1422"/>
            </a:avLst>
          </a:prstGeom>
          <a:solidFill>
            <a:srgbClr val="015FAE"/>
          </a:solidFill>
          <a:ln>
            <a:noFill/>
          </a:ln>
          <a:effectLst>
            <a:outerShdw blurRad="762000" dist="1143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Text Placeholder 63">
            <a:extLst>
              <a:ext uri="{FF2B5EF4-FFF2-40B4-BE49-F238E27FC236}">
                <a16:creationId xmlns:a16="http://schemas.microsoft.com/office/drawing/2014/main" id="{429BF6D3-6A03-3EA2-3BF5-E32028C11EE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411345" y="4293767"/>
            <a:ext cx="2568577" cy="333171"/>
          </a:xfrm>
        </p:spPr>
        <p:txBody>
          <a:bodyPr>
            <a:normAutofit/>
          </a:bodyPr>
          <a:lstStyle>
            <a:lvl1pPr algn="ctr">
              <a:defRPr sz="14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Fyrirlesari</a:t>
            </a:r>
            <a:r>
              <a:rPr lang="en-GB"/>
              <a:t> 2</a:t>
            </a:r>
            <a:endParaRPr lang="en-IS"/>
          </a:p>
        </p:txBody>
      </p:sp>
      <p:sp>
        <p:nvSpPr>
          <p:cNvPr id="20" name="Text Placeholder 63">
            <a:extLst>
              <a:ext uri="{FF2B5EF4-FFF2-40B4-BE49-F238E27FC236}">
                <a16:creationId xmlns:a16="http://schemas.microsoft.com/office/drawing/2014/main" id="{79900045-1FCA-BD36-BF5A-75665B0CDA9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411345" y="4722931"/>
            <a:ext cx="2568577" cy="333171"/>
          </a:xfrm>
        </p:spPr>
        <p:txBody>
          <a:bodyPr>
            <a:normAutofit/>
          </a:bodyPr>
          <a:lstStyle>
            <a:lvl1pPr algn="ctr">
              <a:defRPr sz="105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  <p:sp>
        <p:nvSpPr>
          <p:cNvPr id="21" name="Picture Placeholder 13">
            <a:extLst>
              <a:ext uri="{FF2B5EF4-FFF2-40B4-BE49-F238E27FC236}">
                <a16:creationId xmlns:a16="http://schemas.microsoft.com/office/drawing/2014/main" id="{7169DB93-0C69-DF50-AB90-6A17D3ECAF2F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923160" y="2411787"/>
            <a:ext cx="1540023" cy="1540023"/>
          </a:xfrm>
          <a:custGeom>
            <a:avLst/>
            <a:gdLst>
              <a:gd name="connsiteX0" fmla="*/ 330926 w 661852"/>
              <a:gd name="connsiteY0" fmla="*/ 0 h 661852"/>
              <a:gd name="connsiteX1" fmla="*/ 661852 w 661852"/>
              <a:gd name="connsiteY1" fmla="*/ 330926 h 661852"/>
              <a:gd name="connsiteX2" fmla="*/ 330926 w 661852"/>
              <a:gd name="connsiteY2" fmla="*/ 661852 h 661852"/>
              <a:gd name="connsiteX3" fmla="*/ 0 w 661852"/>
              <a:gd name="connsiteY3" fmla="*/ 330926 h 661852"/>
              <a:gd name="connsiteX4" fmla="*/ 330926 w 661852"/>
              <a:gd name="connsiteY4" fmla="*/ 0 h 66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852" h="661852">
                <a:moveTo>
                  <a:pt x="330926" y="0"/>
                </a:moveTo>
                <a:cubicBezTo>
                  <a:pt x="513691" y="0"/>
                  <a:pt x="661852" y="148161"/>
                  <a:pt x="661852" y="330926"/>
                </a:cubicBezTo>
                <a:cubicBezTo>
                  <a:pt x="661852" y="513691"/>
                  <a:pt x="513691" y="661852"/>
                  <a:pt x="330926" y="661852"/>
                </a:cubicBezTo>
                <a:cubicBezTo>
                  <a:pt x="148161" y="661852"/>
                  <a:pt x="0" y="513691"/>
                  <a:pt x="0" y="330926"/>
                </a:cubicBezTo>
                <a:cubicBezTo>
                  <a:pt x="0" y="148161"/>
                  <a:pt x="148161" y="0"/>
                  <a:pt x="330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500" kern="1200">
                <a:solidFill>
                  <a:srgbClr val="0938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2" name="Rectangle: Rounded Corners 96">
            <a:extLst>
              <a:ext uri="{FF2B5EF4-FFF2-40B4-BE49-F238E27FC236}">
                <a16:creationId xmlns:a16="http://schemas.microsoft.com/office/drawing/2014/main" id="{AAAB7406-7E9E-A05B-B6E6-9AF14F78712A}"/>
              </a:ext>
            </a:extLst>
          </p:cNvPr>
          <p:cNvSpPr/>
          <p:nvPr userDrawn="1"/>
        </p:nvSpPr>
        <p:spPr>
          <a:xfrm>
            <a:off x="3210743" y="2187818"/>
            <a:ext cx="2568578" cy="3467101"/>
          </a:xfrm>
          <a:prstGeom prst="roundRect">
            <a:avLst>
              <a:gd name="adj" fmla="val 1422"/>
            </a:avLst>
          </a:prstGeom>
          <a:solidFill>
            <a:schemeClr val="bg1"/>
          </a:solidFill>
          <a:ln>
            <a:noFill/>
          </a:ln>
          <a:effectLst>
            <a:outerShdw blurRad="4572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3EF8C56D-1E5F-9A2B-3006-0C8AC6A83255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3732756" y="2423413"/>
            <a:ext cx="1540023" cy="1540023"/>
          </a:xfrm>
          <a:custGeom>
            <a:avLst/>
            <a:gdLst>
              <a:gd name="connsiteX0" fmla="*/ 330926 w 661852"/>
              <a:gd name="connsiteY0" fmla="*/ 0 h 661852"/>
              <a:gd name="connsiteX1" fmla="*/ 661852 w 661852"/>
              <a:gd name="connsiteY1" fmla="*/ 330926 h 661852"/>
              <a:gd name="connsiteX2" fmla="*/ 330926 w 661852"/>
              <a:gd name="connsiteY2" fmla="*/ 661852 h 661852"/>
              <a:gd name="connsiteX3" fmla="*/ 0 w 661852"/>
              <a:gd name="connsiteY3" fmla="*/ 330926 h 661852"/>
              <a:gd name="connsiteX4" fmla="*/ 330926 w 661852"/>
              <a:gd name="connsiteY4" fmla="*/ 0 h 66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852" h="661852">
                <a:moveTo>
                  <a:pt x="330926" y="0"/>
                </a:moveTo>
                <a:cubicBezTo>
                  <a:pt x="513691" y="0"/>
                  <a:pt x="661852" y="148161"/>
                  <a:pt x="661852" y="330926"/>
                </a:cubicBezTo>
                <a:cubicBezTo>
                  <a:pt x="661852" y="513691"/>
                  <a:pt x="513691" y="661852"/>
                  <a:pt x="330926" y="661852"/>
                </a:cubicBezTo>
                <a:cubicBezTo>
                  <a:pt x="148161" y="661852"/>
                  <a:pt x="0" y="513691"/>
                  <a:pt x="0" y="330926"/>
                </a:cubicBezTo>
                <a:cubicBezTo>
                  <a:pt x="0" y="148161"/>
                  <a:pt x="148161" y="0"/>
                  <a:pt x="330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500" kern="1200">
                <a:solidFill>
                  <a:srgbClr val="0938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7" name="Text Placeholder 63">
            <a:extLst>
              <a:ext uri="{FF2B5EF4-FFF2-40B4-BE49-F238E27FC236}">
                <a16:creationId xmlns:a16="http://schemas.microsoft.com/office/drawing/2014/main" id="{8C9AAEAD-4BF1-3374-A510-F3AE05D077A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210742" y="4293767"/>
            <a:ext cx="2568577" cy="333171"/>
          </a:xfrm>
        </p:spPr>
        <p:txBody>
          <a:bodyPr>
            <a:normAutofit/>
          </a:bodyPr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Fyrirlesari</a:t>
            </a:r>
            <a:r>
              <a:rPr lang="en-GB"/>
              <a:t> 1</a:t>
            </a:r>
            <a:endParaRPr lang="en-IS"/>
          </a:p>
        </p:txBody>
      </p:sp>
      <p:sp>
        <p:nvSpPr>
          <p:cNvPr id="28" name="Text Placeholder 63">
            <a:extLst>
              <a:ext uri="{FF2B5EF4-FFF2-40B4-BE49-F238E27FC236}">
                <a16:creationId xmlns:a16="http://schemas.microsoft.com/office/drawing/2014/main" id="{6AB93D5E-1C2A-1481-7F4A-E32551BF0A7A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210742" y="4722931"/>
            <a:ext cx="2568577" cy="333171"/>
          </a:xfrm>
        </p:spPr>
        <p:txBody>
          <a:bodyPr>
            <a:normAutofit/>
          </a:bodyPr>
          <a:lstStyle>
            <a:lvl1pPr algn="ctr">
              <a:defRPr sz="105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  <p:sp>
        <p:nvSpPr>
          <p:cNvPr id="5" name="Text Placeholder 63">
            <a:extLst>
              <a:ext uri="{FF2B5EF4-FFF2-40B4-BE49-F238E27FC236}">
                <a16:creationId xmlns:a16="http://schemas.microsoft.com/office/drawing/2014/main" id="{C78655F4-0B89-F2D2-DBF7-45020BFC36C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74713" y="1016961"/>
            <a:ext cx="10369549" cy="413745"/>
          </a:xfrm>
        </p:spPr>
        <p:txBody>
          <a:bodyPr>
            <a:noAutofit/>
          </a:bodyPr>
          <a:lstStyle>
            <a:lvl1pPr algn="ctr">
              <a:defRPr lang="en-IS" sz="3000" b="1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1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GB"/>
              <a:t>Teymið - fyrirsögn</a:t>
            </a:r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730565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ymið_Þrír_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8">
            <a:extLst>
              <a:ext uri="{FF2B5EF4-FFF2-40B4-BE49-F238E27FC236}">
                <a16:creationId xmlns:a16="http://schemas.microsoft.com/office/drawing/2014/main" id="{68A9E2EF-0739-5C6B-9B30-7AB56A3AEC16}"/>
              </a:ext>
            </a:extLst>
          </p:cNvPr>
          <p:cNvSpPr/>
          <p:nvPr userDrawn="1"/>
        </p:nvSpPr>
        <p:spPr>
          <a:xfrm>
            <a:off x="1599112" y="2187818"/>
            <a:ext cx="2568578" cy="3467101"/>
          </a:xfrm>
          <a:prstGeom prst="roundRect">
            <a:avLst>
              <a:gd name="adj" fmla="val 1422"/>
            </a:avLst>
          </a:prstGeom>
          <a:solidFill>
            <a:srgbClr val="015FAE"/>
          </a:solidFill>
          <a:ln>
            <a:noFill/>
          </a:ln>
          <a:effectLst>
            <a:outerShdw blurRad="762000" dist="1143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/>
          </a:p>
        </p:txBody>
      </p:sp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EF5971DF-2914-3945-6440-CFCDF9D0D4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1CAE00E-8194-CF0E-63B4-2C160303DC84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IS"/>
          </a:p>
        </p:txBody>
      </p:sp>
      <p:sp>
        <p:nvSpPr>
          <p:cNvPr id="4" name="Rectangle: Rounded Corners 96">
            <a:extLst>
              <a:ext uri="{FF2B5EF4-FFF2-40B4-BE49-F238E27FC236}">
                <a16:creationId xmlns:a16="http://schemas.microsoft.com/office/drawing/2014/main" id="{A0DAD96D-F49D-F163-B909-32964A35D0D0}"/>
              </a:ext>
            </a:extLst>
          </p:cNvPr>
          <p:cNvSpPr/>
          <p:nvPr userDrawn="1"/>
        </p:nvSpPr>
        <p:spPr>
          <a:xfrm>
            <a:off x="4801051" y="2187818"/>
            <a:ext cx="2568578" cy="3467101"/>
          </a:xfrm>
          <a:prstGeom prst="roundRect">
            <a:avLst>
              <a:gd name="adj" fmla="val 1422"/>
            </a:avLst>
          </a:prstGeom>
          <a:solidFill>
            <a:schemeClr val="bg1"/>
          </a:solidFill>
          <a:ln>
            <a:noFill/>
          </a:ln>
          <a:effectLst>
            <a:outerShdw blurRad="4572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/>
          </a:p>
        </p:txBody>
      </p:sp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69A89F49-2301-D462-5AD7-737BAA4F36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23064" y="2423413"/>
            <a:ext cx="1540023" cy="1540023"/>
          </a:xfrm>
          <a:custGeom>
            <a:avLst/>
            <a:gdLst>
              <a:gd name="connsiteX0" fmla="*/ 330926 w 661852"/>
              <a:gd name="connsiteY0" fmla="*/ 0 h 661852"/>
              <a:gd name="connsiteX1" fmla="*/ 661852 w 661852"/>
              <a:gd name="connsiteY1" fmla="*/ 330926 h 661852"/>
              <a:gd name="connsiteX2" fmla="*/ 330926 w 661852"/>
              <a:gd name="connsiteY2" fmla="*/ 661852 h 661852"/>
              <a:gd name="connsiteX3" fmla="*/ 0 w 661852"/>
              <a:gd name="connsiteY3" fmla="*/ 330926 h 661852"/>
              <a:gd name="connsiteX4" fmla="*/ 330926 w 661852"/>
              <a:gd name="connsiteY4" fmla="*/ 0 h 66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852" h="661852">
                <a:moveTo>
                  <a:pt x="330926" y="0"/>
                </a:moveTo>
                <a:cubicBezTo>
                  <a:pt x="513691" y="0"/>
                  <a:pt x="661852" y="148161"/>
                  <a:pt x="661852" y="330926"/>
                </a:cubicBezTo>
                <a:cubicBezTo>
                  <a:pt x="661852" y="513691"/>
                  <a:pt x="513691" y="661852"/>
                  <a:pt x="330926" y="661852"/>
                </a:cubicBezTo>
                <a:cubicBezTo>
                  <a:pt x="148161" y="661852"/>
                  <a:pt x="0" y="513691"/>
                  <a:pt x="0" y="330926"/>
                </a:cubicBezTo>
                <a:cubicBezTo>
                  <a:pt x="0" y="148161"/>
                  <a:pt x="148161" y="0"/>
                  <a:pt x="330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500" kern="1200">
                <a:solidFill>
                  <a:srgbClr val="0938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Text Placeholder 63">
            <a:extLst>
              <a:ext uri="{FF2B5EF4-FFF2-40B4-BE49-F238E27FC236}">
                <a16:creationId xmlns:a16="http://schemas.microsoft.com/office/drawing/2014/main" id="{379217F7-5A94-359F-224E-1B9B8D8D0F3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99112" y="4293767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4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Fyrirlesari</a:t>
            </a:r>
            <a:r>
              <a:rPr lang="en-GB"/>
              <a:t> 1</a:t>
            </a:r>
            <a:endParaRPr lang="en-IS"/>
          </a:p>
        </p:txBody>
      </p:sp>
      <p:sp>
        <p:nvSpPr>
          <p:cNvPr id="12" name="Text Placeholder 63">
            <a:extLst>
              <a:ext uri="{FF2B5EF4-FFF2-40B4-BE49-F238E27FC236}">
                <a16:creationId xmlns:a16="http://schemas.microsoft.com/office/drawing/2014/main" id="{B6D30DF6-1D66-E6E3-002B-D1F2B131B73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99112" y="4722931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05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  <p:sp>
        <p:nvSpPr>
          <p:cNvPr id="13" name="Text Placeholder 63">
            <a:extLst>
              <a:ext uri="{FF2B5EF4-FFF2-40B4-BE49-F238E27FC236}">
                <a16:creationId xmlns:a16="http://schemas.microsoft.com/office/drawing/2014/main" id="{053075D5-8652-A415-0D42-F7812C1AA2E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801050" y="4293767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Fyrirlesari</a:t>
            </a:r>
            <a:r>
              <a:rPr lang="en-GB"/>
              <a:t> 2</a:t>
            </a:r>
            <a:endParaRPr lang="en-IS"/>
          </a:p>
        </p:txBody>
      </p:sp>
      <p:sp>
        <p:nvSpPr>
          <p:cNvPr id="15" name="Text Placeholder 63">
            <a:extLst>
              <a:ext uri="{FF2B5EF4-FFF2-40B4-BE49-F238E27FC236}">
                <a16:creationId xmlns:a16="http://schemas.microsoft.com/office/drawing/2014/main" id="{193FE3A6-A03C-2069-AADB-B8DD44ACDEA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801050" y="4722931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05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F37184EF-981C-D886-6507-9DA532B81E36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2110927" y="2411787"/>
            <a:ext cx="1540023" cy="1540023"/>
          </a:xfrm>
          <a:custGeom>
            <a:avLst/>
            <a:gdLst>
              <a:gd name="connsiteX0" fmla="*/ 330926 w 661852"/>
              <a:gd name="connsiteY0" fmla="*/ 0 h 661852"/>
              <a:gd name="connsiteX1" fmla="*/ 661852 w 661852"/>
              <a:gd name="connsiteY1" fmla="*/ 330926 h 661852"/>
              <a:gd name="connsiteX2" fmla="*/ 330926 w 661852"/>
              <a:gd name="connsiteY2" fmla="*/ 661852 h 661852"/>
              <a:gd name="connsiteX3" fmla="*/ 0 w 661852"/>
              <a:gd name="connsiteY3" fmla="*/ 330926 h 661852"/>
              <a:gd name="connsiteX4" fmla="*/ 330926 w 661852"/>
              <a:gd name="connsiteY4" fmla="*/ 0 h 66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852" h="661852">
                <a:moveTo>
                  <a:pt x="330926" y="0"/>
                </a:moveTo>
                <a:cubicBezTo>
                  <a:pt x="513691" y="0"/>
                  <a:pt x="661852" y="148161"/>
                  <a:pt x="661852" y="330926"/>
                </a:cubicBezTo>
                <a:cubicBezTo>
                  <a:pt x="661852" y="513691"/>
                  <a:pt x="513691" y="661852"/>
                  <a:pt x="330926" y="661852"/>
                </a:cubicBezTo>
                <a:cubicBezTo>
                  <a:pt x="148161" y="661852"/>
                  <a:pt x="0" y="513691"/>
                  <a:pt x="0" y="330926"/>
                </a:cubicBezTo>
                <a:cubicBezTo>
                  <a:pt x="0" y="148161"/>
                  <a:pt x="148161" y="0"/>
                  <a:pt x="330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500" kern="1200">
                <a:solidFill>
                  <a:srgbClr val="0938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Rectangle: Rounded Corners 96">
            <a:extLst>
              <a:ext uri="{FF2B5EF4-FFF2-40B4-BE49-F238E27FC236}">
                <a16:creationId xmlns:a16="http://schemas.microsoft.com/office/drawing/2014/main" id="{AC487C6E-26E2-5A53-5045-14930EC5BDA6}"/>
              </a:ext>
            </a:extLst>
          </p:cNvPr>
          <p:cNvSpPr/>
          <p:nvPr userDrawn="1"/>
        </p:nvSpPr>
        <p:spPr>
          <a:xfrm>
            <a:off x="7968431" y="2187818"/>
            <a:ext cx="2568578" cy="3467101"/>
          </a:xfrm>
          <a:prstGeom prst="roundRect">
            <a:avLst>
              <a:gd name="adj" fmla="val 1422"/>
            </a:avLst>
          </a:prstGeom>
          <a:solidFill>
            <a:schemeClr val="bg1"/>
          </a:solidFill>
          <a:ln>
            <a:noFill/>
          </a:ln>
          <a:effectLst>
            <a:outerShdw blurRad="4572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/>
          </a:p>
        </p:txBody>
      </p:sp>
      <p:sp>
        <p:nvSpPr>
          <p:cNvPr id="19" name="Picture Placeholder 13">
            <a:extLst>
              <a:ext uri="{FF2B5EF4-FFF2-40B4-BE49-F238E27FC236}">
                <a16:creationId xmlns:a16="http://schemas.microsoft.com/office/drawing/2014/main" id="{88C5F24B-C078-A5B6-0615-1AA767F0FE0F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8490444" y="2423413"/>
            <a:ext cx="1540023" cy="1540023"/>
          </a:xfrm>
          <a:custGeom>
            <a:avLst/>
            <a:gdLst>
              <a:gd name="connsiteX0" fmla="*/ 330926 w 661852"/>
              <a:gd name="connsiteY0" fmla="*/ 0 h 661852"/>
              <a:gd name="connsiteX1" fmla="*/ 661852 w 661852"/>
              <a:gd name="connsiteY1" fmla="*/ 330926 h 661852"/>
              <a:gd name="connsiteX2" fmla="*/ 330926 w 661852"/>
              <a:gd name="connsiteY2" fmla="*/ 661852 h 661852"/>
              <a:gd name="connsiteX3" fmla="*/ 0 w 661852"/>
              <a:gd name="connsiteY3" fmla="*/ 330926 h 661852"/>
              <a:gd name="connsiteX4" fmla="*/ 330926 w 661852"/>
              <a:gd name="connsiteY4" fmla="*/ 0 h 66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852" h="661852">
                <a:moveTo>
                  <a:pt x="330926" y="0"/>
                </a:moveTo>
                <a:cubicBezTo>
                  <a:pt x="513691" y="0"/>
                  <a:pt x="661852" y="148161"/>
                  <a:pt x="661852" y="330926"/>
                </a:cubicBezTo>
                <a:cubicBezTo>
                  <a:pt x="661852" y="513691"/>
                  <a:pt x="513691" y="661852"/>
                  <a:pt x="330926" y="661852"/>
                </a:cubicBezTo>
                <a:cubicBezTo>
                  <a:pt x="148161" y="661852"/>
                  <a:pt x="0" y="513691"/>
                  <a:pt x="0" y="330926"/>
                </a:cubicBezTo>
                <a:cubicBezTo>
                  <a:pt x="0" y="148161"/>
                  <a:pt x="148161" y="0"/>
                  <a:pt x="330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500" kern="1200">
                <a:solidFill>
                  <a:srgbClr val="0938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Text Placeholder 63">
            <a:extLst>
              <a:ext uri="{FF2B5EF4-FFF2-40B4-BE49-F238E27FC236}">
                <a16:creationId xmlns:a16="http://schemas.microsoft.com/office/drawing/2014/main" id="{4AD4B22D-CE45-7E4F-120E-2E7FDF2493F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968430" y="4293767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Fyrirlesari</a:t>
            </a:r>
            <a:r>
              <a:rPr lang="en-GB"/>
              <a:t> 3</a:t>
            </a:r>
            <a:endParaRPr lang="en-IS"/>
          </a:p>
        </p:txBody>
      </p:sp>
      <p:sp>
        <p:nvSpPr>
          <p:cNvPr id="21" name="Text Placeholder 63">
            <a:extLst>
              <a:ext uri="{FF2B5EF4-FFF2-40B4-BE49-F238E27FC236}">
                <a16:creationId xmlns:a16="http://schemas.microsoft.com/office/drawing/2014/main" id="{66C89464-CF09-4927-A1D0-FE72D60D3CE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968430" y="4722931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05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  <p:sp>
        <p:nvSpPr>
          <p:cNvPr id="5" name="Text Placeholder 63">
            <a:extLst>
              <a:ext uri="{FF2B5EF4-FFF2-40B4-BE49-F238E27FC236}">
                <a16:creationId xmlns:a16="http://schemas.microsoft.com/office/drawing/2014/main" id="{1E50B1EB-3EFC-E7CF-4962-EC32C6E1FD8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74713" y="1016961"/>
            <a:ext cx="10369549" cy="413745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lang="en-IS" sz="3000" b="1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1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GB"/>
              <a:t>Teymið - fyrirsögn</a:t>
            </a:r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7331153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ymið_Þrír_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EF5971DF-2914-3945-6440-CFCDF9D0D4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1CAE00E-8194-CF0E-63B4-2C160303DC84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IS"/>
          </a:p>
        </p:txBody>
      </p:sp>
      <p:sp>
        <p:nvSpPr>
          <p:cNvPr id="10" name="Rectangle: Rounded Corners 96">
            <a:extLst>
              <a:ext uri="{FF2B5EF4-FFF2-40B4-BE49-F238E27FC236}">
                <a16:creationId xmlns:a16="http://schemas.microsoft.com/office/drawing/2014/main" id="{4D0F8F63-91F7-431B-BC4F-4B2E850C00D0}"/>
              </a:ext>
            </a:extLst>
          </p:cNvPr>
          <p:cNvSpPr/>
          <p:nvPr userDrawn="1"/>
        </p:nvSpPr>
        <p:spPr>
          <a:xfrm>
            <a:off x="1599111" y="2187818"/>
            <a:ext cx="2568578" cy="3467101"/>
          </a:xfrm>
          <a:prstGeom prst="roundRect">
            <a:avLst>
              <a:gd name="adj" fmla="val 1422"/>
            </a:avLst>
          </a:prstGeom>
          <a:solidFill>
            <a:schemeClr val="bg1"/>
          </a:solidFill>
          <a:ln>
            <a:noFill/>
          </a:ln>
          <a:effectLst>
            <a:outerShdw blurRad="4572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/>
          </a:p>
        </p:txBody>
      </p:sp>
      <p:sp>
        <p:nvSpPr>
          <p:cNvPr id="11" name="Picture Placeholder 13">
            <a:extLst>
              <a:ext uri="{FF2B5EF4-FFF2-40B4-BE49-F238E27FC236}">
                <a16:creationId xmlns:a16="http://schemas.microsoft.com/office/drawing/2014/main" id="{647B931C-518D-5289-43FD-F54D4F748CD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121124" y="2423413"/>
            <a:ext cx="1540023" cy="1540023"/>
          </a:xfrm>
          <a:custGeom>
            <a:avLst/>
            <a:gdLst>
              <a:gd name="connsiteX0" fmla="*/ 330926 w 661852"/>
              <a:gd name="connsiteY0" fmla="*/ 0 h 661852"/>
              <a:gd name="connsiteX1" fmla="*/ 661852 w 661852"/>
              <a:gd name="connsiteY1" fmla="*/ 330926 h 661852"/>
              <a:gd name="connsiteX2" fmla="*/ 330926 w 661852"/>
              <a:gd name="connsiteY2" fmla="*/ 661852 h 661852"/>
              <a:gd name="connsiteX3" fmla="*/ 0 w 661852"/>
              <a:gd name="connsiteY3" fmla="*/ 330926 h 661852"/>
              <a:gd name="connsiteX4" fmla="*/ 330926 w 661852"/>
              <a:gd name="connsiteY4" fmla="*/ 0 h 66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852" h="661852">
                <a:moveTo>
                  <a:pt x="330926" y="0"/>
                </a:moveTo>
                <a:cubicBezTo>
                  <a:pt x="513691" y="0"/>
                  <a:pt x="661852" y="148161"/>
                  <a:pt x="661852" y="330926"/>
                </a:cubicBezTo>
                <a:cubicBezTo>
                  <a:pt x="661852" y="513691"/>
                  <a:pt x="513691" y="661852"/>
                  <a:pt x="330926" y="661852"/>
                </a:cubicBezTo>
                <a:cubicBezTo>
                  <a:pt x="148161" y="661852"/>
                  <a:pt x="0" y="513691"/>
                  <a:pt x="0" y="330926"/>
                </a:cubicBezTo>
                <a:cubicBezTo>
                  <a:pt x="0" y="148161"/>
                  <a:pt x="148161" y="0"/>
                  <a:pt x="330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500" kern="1200">
                <a:solidFill>
                  <a:srgbClr val="0938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Text Placeholder 63">
            <a:extLst>
              <a:ext uri="{FF2B5EF4-FFF2-40B4-BE49-F238E27FC236}">
                <a16:creationId xmlns:a16="http://schemas.microsoft.com/office/drawing/2014/main" id="{CDC7C774-F4E3-1F59-7AC2-03819677C7B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99110" y="4293767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Fyrirlesari</a:t>
            </a:r>
            <a:r>
              <a:rPr lang="en-GB"/>
              <a:t> 1</a:t>
            </a:r>
            <a:endParaRPr lang="en-IS"/>
          </a:p>
        </p:txBody>
      </p:sp>
      <p:sp>
        <p:nvSpPr>
          <p:cNvPr id="16" name="Text Placeholder 63">
            <a:extLst>
              <a:ext uri="{FF2B5EF4-FFF2-40B4-BE49-F238E27FC236}">
                <a16:creationId xmlns:a16="http://schemas.microsoft.com/office/drawing/2014/main" id="{2128644D-D224-F939-7B7C-7AFA1F22A98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99110" y="4722931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05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  <p:sp>
        <p:nvSpPr>
          <p:cNvPr id="18" name="Rectangle: Rounded Corners 96">
            <a:extLst>
              <a:ext uri="{FF2B5EF4-FFF2-40B4-BE49-F238E27FC236}">
                <a16:creationId xmlns:a16="http://schemas.microsoft.com/office/drawing/2014/main" id="{CA2CC146-CE08-73AF-4071-F53A62713644}"/>
              </a:ext>
            </a:extLst>
          </p:cNvPr>
          <p:cNvSpPr/>
          <p:nvPr userDrawn="1"/>
        </p:nvSpPr>
        <p:spPr>
          <a:xfrm>
            <a:off x="7968431" y="2187818"/>
            <a:ext cx="2568578" cy="3467101"/>
          </a:xfrm>
          <a:prstGeom prst="roundRect">
            <a:avLst>
              <a:gd name="adj" fmla="val 1422"/>
            </a:avLst>
          </a:prstGeom>
          <a:solidFill>
            <a:schemeClr val="bg1"/>
          </a:solidFill>
          <a:ln>
            <a:noFill/>
          </a:ln>
          <a:effectLst>
            <a:outerShdw blurRad="4572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/>
          </a:p>
        </p:txBody>
      </p:sp>
      <p:sp>
        <p:nvSpPr>
          <p:cNvPr id="19" name="Picture Placeholder 13">
            <a:extLst>
              <a:ext uri="{FF2B5EF4-FFF2-40B4-BE49-F238E27FC236}">
                <a16:creationId xmlns:a16="http://schemas.microsoft.com/office/drawing/2014/main" id="{4AF7777C-EBD7-0D18-B9E9-83CCF3DFBCCB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8490444" y="2423413"/>
            <a:ext cx="1540023" cy="1540023"/>
          </a:xfrm>
          <a:custGeom>
            <a:avLst/>
            <a:gdLst>
              <a:gd name="connsiteX0" fmla="*/ 330926 w 661852"/>
              <a:gd name="connsiteY0" fmla="*/ 0 h 661852"/>
              <a:gd name="connsiteX1" fmla="*/ 661852 w 661852"/>
              <a:gd name="connsiteY1" fmla="*/ 330926 h 661852"/>
              <a:gd name="connsiteX2" fmla="*/ 330926 w 661852"/>
              <a:gd name="connsiteY2" fmla="*/ 661852 h 661852"/>
              <a:gd name="connsiteX3" fmla="*/ 0 w 661852"/>
              <a:gd name="connsiteY3" fmla="*/ 330926 h 661852"/>
              <a:gd name="connsiteX4" fmla="*/ 330926 w 661852"/>
              <a:gd name="connsiteY4" fmla="*/ 0 h 66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852" h="661852">
                <a:moveTo>
                  <a:pt x="330926" y="0"/>
                </a:moveTo>
                <a:cubicBezTo>
                  <a:pt x="513691" y="0"/>
                  <a:pt x="661852" y="148161"/>
                  <a:pt x="661852" y="330926"/>
                </a:cubicBezTo>
                <a:cubicBezTo>
                  <a:pt x="661852" y="513691"/>
                  <a:pt x="513691" y="661852"/>
                  <a:pt x="330926" y="661852"/>
                </a:cubicBezTo>
                <a:cubicBezTo>
                  <a:pt x="148161" y="661852"/>
                  <a:pt x="0" y="513691"/>
                  <a:pt x="0" y="330926"/>
                </a:cubicBezTo>
                <a:cubicBezTo>
                  <a:pt x="0" y="148161"/>
                  <a:pt x="148161" y="0"/>
                  <a:pt x="330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500" kern="1200">
                <a:solidFill>
                  <a:srgbClr val="0938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Text Placeholder 63">
            <a:extLst>
              <a:ext uri="{FF2B5EF4-FFF2-40B4-BE49-F238E27FC236}">
                <a16:creationId xmlns:a16="http://schemas.microsoft.com/office/drawing/2014/main" id="{184A7C8D-E582-0873-D5C4-66724DE66F9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968430" y="4293767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Fyrirlesari</a:t>
            </a:r>
            <a:r>
              <a:rPr lang="en-GB"/>
              <a:t> 3</a:t>
            </a:r>
            <a:endParaRPr lang="en-IS"/>
          </a:p>
        </p:txBody>
      </p:sp>
      <p:sp>
        <p:nvSpPr>
          <p:cNvPr id="21" name="Text Placeholder 63">
            <a:extLst>
              <a:ext uri="{FF2B5EF4-FFF2-40B4-BE49-F238E27FC236}">
                <a16:creationId xmlns:a16="http://schemas.microsoft.com/office/drawing/2014/main" id="{55090924-856C-EC78-8921-07B70B93EC9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968430" y="4722931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05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  <p:sp>
        <p:nvSpPr>
          <p:cNvPr id="22" name="Rectangle: Rounded Corners 8">
            <a:extLst>
              <a:ext uri="{FF2B5EF4-FFF2-40B4-BE49-F238E27FC236}">
                <a16:creationId xmlns:a16="http://schemas.microsoft.com/office/drawing/2014/main" id="{ABF91CE5-E11F-6C24-EB56-920069083D61}"/>
              </a:ext>
            </a:extLst>
          </p:cNvPr>
          <p:cNvSpPr/>
          <p:nvPr userDrawn="1"/>
        </p:nvSpPr>
        <p:spPr>
          <a:xfrm>
            <a:off x="4811249" y="2187818"/>
            <a:ext cx="2568578" cy="3467101"/>
          </a:xfrm>
          <a:prstGeom prst="roundRect">
            <a:avLst>
              <a:gd name="adj" fmla="val 1422"/>
            </a:avLst>
          </a:prstGeom>
          <a:solidFill>
            <a:srgbClr val="015FAE"/>
          </a:solidFill>
          <a:ln>
            <a:noFill/>
          </a:ln>
          <a:effectLst>
            <a:outerShdw blurRad="762000" dist="1143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/>
          </a:p>
        </p:txBody>
      </p:sp>
      <p:sp>
        <p:nvSpPr>
          <p:cNvPr id="26" name="Text Placeholder 63">
            <a:extLst>
              <a:ext uri="{FF2B5EF4-FFF2-40B4-BE49-F238E27FC236}">
                <a16:creationId xmlns:a16="http://schemas.microsoft.com/office/drawing/2014/main" id="{0BC75E2C-05AD-84FE-B4D7-12E69277E59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811249" y="4293767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4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/>
              <a:t>Fyrirlesari 2</a:t>
            </a:r>
            <a:endParaRPr lang="en-IS"/>
          </a:p>
        </p:txBody>
      </p:sp>
      <p:sp>
        <p:nvSpPr>
          <p:cNvPr id="27" name="Text Placeholder 63">
            <a:extLst>
              <a:ext uri="{FF2B5EF4-FFF2-40B4-BE49-F238E27FC236}">
                <a16:creationId xmlns:a16="http://schemas.microsoft.com/office/drawing/2014/main" id="{0512BFF3-6967-DA1A-065F-96CDD3BCF734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811249" y="4722931"/>
            <a:ext cx="2568577" cy="333171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05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  <p:sp>
        <p:nvSpPr>
          <p:cNvPr id="28" name="Picture Placeholder 13">
            <a:extLst>
              <a:ext uri="{FF2B5EF4-FFF2-40B4-BE49-F238E27FC236}">
                <a16:creationId xmlns:a16="http://schemas.microsoft.com/office/drawing/2014/main" id="{ECC26A96-3AF7-0103-6B30-C2AD1D69F306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5323064" y="2411787"/>
            <a:ext cx="1540023" cy="1540023"/>
          </a:xfrm>
          <a:custGeom>
            <a:avLst/>
            <a:gdLst>
              <a:gd name="connsiteX0" fmla="*/ 330926 w 661852"/>
              <a:gd name="connsiteY0" fmla="*/ 0 h 661852"/>
              <a:gd name="connsiteX1" fmla="*/ 661852 w 661852"/>
              <a:gd name="connsiteY1" fmla="*/ 330926 h 661852"/>
              <a:gd name="connsiteX2" fmla="*/ 330926 w 661852"/>
              <a:gd name="connsiteY2" fmla="*/ 661852 h 661852"/>
              <a:gd name="connsiteX3" fmla="*/ 0 w 661852"/>
              <a:gd name="connsiteY3" fmla="*/ 330926 h 661852"/>
              <a:gd name="connsiteX4" fmla="*/ 330926 w 661852"/>
              <a:gd name="connsiteY4" fmla="*/ 0 h 66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852" h="661852">
                <a:moveTo>
                  <a:pt x="330926" y="0"/>
                </a:moveTo>
                <a:cubicBezTo>
                  <a:pt x="513691" y="0"/>
                  <a:pt x="661852" y="148161"/>
                  <a:pt x="661852" y="330926"/>
                </a:cubicBezTo>
                <a:cubicBezTo>
                  <a:pt x="661852" y="513691"/>
                  <a:pt x="513691" y="661852"/>
                  <a:pt x="330926" y="661852"/>
                </a:cubicBezTo>
                <a:cubicBezTo>
                  <a:pt x="148161" y="661852"/>
                  <a:pt x="0" y="513691"/>
                  <a:pt x="0" y="330926"/>
                </a:cubicBezTo>
                <a:cubicBezTo>
                  <a:pt x="0" y="148161"/>
                  <a:pt x="148161" y="0"/>
                  <a:pt x="330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500" kern="1200">
                <a:solidFill>
                  <a:srgbClr val="0938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Text Placeholder 63">
            <a:extLst>
              <a:ext uri="{FF2B5EF4-FFF2-40B4-BE49-F238E27FC236}">
                <a16:creationId xmlns:a16="http://schemas.microsoft.com/office/drawing/2014/main" id="{9514698F-E494-F02B-BB2E-3007EF4D18F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74713" y="1016961"/>
            <a:ext cx="10369549" cy="413745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lang="en-IS" sz="3000" b="1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1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GB"/>
              <a:t>Teymið - fyrirsögn</a:t>
            </a:r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920040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ilsíða_3">
    <p:bg>
      <p:bgPr>
        <a:solidFill>
          <a:srgbClr val="005E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2B4301-A1B1-A290-E19A-B25C29E815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78170" y="1828903"/>
            <a:ext cx="8886826" cy="1849438"/>
          </a:xfrm>
        </p:spPr>
        <p:txBody>
          <a:bodyPr anchor="b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50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Fyrirsögn kynningar</a:t>
            </a:r>
            <a:endParaRPr lang="en-I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AD380DB-F6DA-AC6C-B135-34C12A54E7B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78170" y="4009346"/>
            <a:ext cx="8886827" cy="836124"/>
          </a:xfrm>
        </p:spPr>
        <p:txBody>
          <a:bodyPr anchor="t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Undirfyrirsögn</a:t>
            </a:r>
            <a:endParaRPr lang="en-IS"/>
          </a:p>
        </p:txBody>
      </p:sp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A62F554F-DFA0-F121-EC35-6FF9EB4806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833"/>
          <a:stretch>
            <a:fillRect/>
          </a:stretch>
        </p:blipFill>
        <p:spPr>
          <a:xfrm>
            <a:off x="8628518" y="77759"/>
            <a:ext cx="3563482" cy="6702482"/>
          </a:xfrm>
          <a:prstGeom prst="rect">
            <a:avLst/>
          </a:prstGeom>
        </p:spPr>
      </p:pic>
      <p:pic>
        <p:nvPicPr>
          <p:cNvPr id="5" name="Picture 4" descr="A black and white logo&#10;&#10;AI-generated content may be incorrect.">
            <a:extLst>
              <a:ext uri="{FF2B5EF4-FFF2-40B4-BE49-F238E27FC236}">
                <a16:creationId xmlns:a16="http://schemas.microsoft.com/office/drawing/2014/main" id="{53B0A938-8BD7-0891-EE50-710D7B34F6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1" y="617842"/>
            <a:ext cx="3454211" cy="713785"/>
          </a:xfrm>
          <a:prstGeom prst="rect">
            <a:avLst/>
          </a:prstGeom>
        </p:spPr>
      </p:pic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70F66C4E-8421-1968-DFAE-FF18FADB52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78170" y="5579979"/>
            <a:ext cx="8886827" cy="836124"/>
          </a:xfrm>
        </p:spPr>
        <p:txBody>
          <a:bodyPr anchor="b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6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Nafn fyrirlesara</a:t>
            </a:r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8532265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ymið_Þrír_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EF5971DF-2914-3945-6440-CFCDF9D0D4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1CAE00E-8194-CF0E-63B4-2C160303DC84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sp>
        <p:nvSpPr>
          <p:cNvPr id="19" name="Text Placeholder 63">
            <a:extLst>
              <a:ext uri="{FF2B5EF4-FFF2-40B4-BE49-F238E27FC236}">
                <a16:creationId xmlns:a16="http://schemas.microsoft.com/office/drawing/2014/main" id="{B9992FB4-D449-D36E-F9A8-F6CA6253CCC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66763" y="1016961"/>
            <a:ext cx="10477499" cy="413745"/>
          </a:xfrm>
        </p:spPr>
        <p:txBody>
          <a:bodyPr>
            <a:noAutofit/>
          </a:bodyPr>
          <a:lstStyle>
            <a:lvl1pPr algn="ctr">
              <a:defRPr lang="en-IS" sz="3000" b="1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1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GB"/>
              <a:t>Teymið - fyrirsögn</a:t>
            </a:r>
            <a:endParaRPr lang="en-IS"/>
          </a:p>
        </p:txBody>
      </p:sp>
      <p:sp>
        <p:nvSpPr>
          <p:cNvPr id="7" name="Rectangle: Rounded Corners 96">
            <a:extLst>
              <a:ext uri="{FF2B5EF4-FFF2-40B4-BE49-F238E27FC236}">
                <a16:creationId xmlns:a16="http://schemas.microsoft.com/office/drawing/2014/main" id="{F0534829-D980-3491-EA30-67D37BC926B4}"/>
              </a:ext>
            </a:extLst>
          </p:cNvPr>
          <p:cNvSpPr/>
          <p:nvPr userDrawn="1"/>
        </p:nvSpPr>
        <p:spPr>
          <a:xfrm>
            <a:off x="1599111" y="2187818"/>
            <a:ext cx="2568578" cy="3467101"/>
          </a:xfrm>
          <a:prstGeom prst="roundRect">
            <a:avLst>
              <a:gd name="adj" fmla="val 1422"/>
            </a:avLst>
          </a:prstGeom>
          <a:solidFill>
            <a:schemeClr val="bg1"/>
          </a:solidFill>
          <a:ln>
            <a:noFill/>
          </a:ln>
          <a:effectLst>
            <a:outerShdw blurRad="4572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Picture Placeholder 13">
            <a:extLst>
              <a:ext uri="{FF2B5EF4-FFF2-40B4-BE49-F238E27FC236}">
                <a16:creationId xmlns:a16="http://schemas.microsoft.com/office/drawing/2014/main" id="{B03D25F0-089F-B551-3AB8-09382E26A5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121124" y="2423413"/>
            <a:ext cx="1540023" cy="1540023"/>
          </a:xfrm>
          <a:custGeom>
            <a:avLst/>
            <a:gdLst>
              <a:gd name="connsiteX0" fmla="*/ 330926 w 661852"/>
              <a:gd name="connsiteY0" fmla="*/ 0 h 661852"/>
              <a:gd name="connsiteX1" fmla="*/ 661852 w 661852"/>
              <a:gd name="connsiteY1" fmla="*/ 330926 h 661852"/>
              <a:gd name="connsiteX2" fmla="*/ 330926 w 661852"/>
              <a:gd name="connsiteY2" fmla="*/ 661852 h 661852"/>
              <a:gd name="connsiteX3" fmla="*/ 0 w 661852"/>
              <a:gd name="connsiteY3" fmla="*/ 330926 h 661852"/>
              <a:gd name="connsiteX4" fmla="*/ 330926 w 661852"/>
              <a:gd name="connsiteY4" fmla="*/ 0 h 66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852" h="661852">
                <a:moveTo>
                  <a:pt x="330926" y="0"/>
                </a:moveTo>
                <a:cubicBezTo>
                  <a:pt x="513691" y="0"/>
                  <a:pt x="661852" y="148161"/>
                  <a:pt x="661852" y="330926"/>
                </a:cubicBezTo>
                <a:cubicBezTo>
                  <a:pt x="661852" y="513691"/>
                  <a:pt x="513691" y="661852"/>
                  <a:pt x="330926" y="661852"/>
                </a:cubicBezTo>
                <a:cubicBezTo>
                  <a:pt x="148161" y="661852"/>
                  <a:pt x="0" y="513691"/>
                  <a:pt x="0" y="330926"/>
                </a:cubicBezTo>
                <a:cubicBezTo>
                  <a:pt x="0" y="148161"/>
                  <a:pt x="148161" y="0"/>
                  <a:pt x="330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500" kern="1200">
                <a:solidFill>
                  <a:srgbClr val="0938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Text Placeholder 63">
            <a:extLst>
              <a:ext uri="{FF2B5EF4-FFF2-40B4-BE49-F238E27FC236}">
                <a16:creationId xmlns:a16="http://schemas.microsoft.com/office/drawing/2014/main" id="{4C150BC1-E0A0-F333-C326-34D9374E8D0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99110" y="4293767"/>
            <a:ext cx="2568577" cy="333171"/>
          </a:xfrm>
        </p:spPr>
        <p:txBody>
          <a:bodyPr>
            <a:normAutofit/>
          </a:bodyPr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Fyrirlesari</a:t>
            </a:r>
            <a:r>
              <a:rPr lang="en-GB"/>
              <a:t> 1</a:t>
            </a:r>
            <a:endParaRPr lang="en-IS"/>
          </a:p>
        </p:txBody>
      </p:sp>
      <p:sp>
        <p:nvSpPr>
          <p:cNvPr id="14" name="Text Placeholder 63">
            <a:extLst>
              <a:ext uri="{FF2B5EF4-FFF2-40B4-BE49-F238E27FC236}">
                <a16:creationId xmlns:a16="http://schemas.microsoft.com/office/drawing/2014/main" id="{3525805B-376E-58FC-713D-24FF770CCCA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99110" y="4722931"/>
            <a:ext cx="2568577" cy="333171"/>
          </a:xfrm>
        </p:spPr>
        <p:txBody>
          <a:bodyPr>
            <a:normAutofit/>
          </a:bodyPr>
          <a:lstStyle>
            <a:lvl1pPr algn="ctr">
              <a:defRPr sz="105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  <p:sp>
        <p:nvSpPr>
          <p:cNvPr id="30" name="Rectangle: Rounded Corners 8">
            <a:extLst>
              <a:ext uri="{FF2B5EF4-FFF2-40B4-BE49-F238E27FC236}">
                <a16:creationId xmlns:a16="http://schemas.microsoft.com/office/drawing/2014/main" id="{ACE1B14D-0728-EA85-D652-B26055D7B97A}"/>
              </a:ext>
            </a:extLst>
          </p:cNvPr>
          <p:cNvSpPr/>
          <p:nvPr userDrawn="1"/>
        </p:nvSpPr>
        <p:spPr>
          <a:xfrm>
            <a:off x="7968430" y="2187818"/>
            <a:ext cx="2568578" cy="3467101"/>
          </a:xfrm>
          <a:prstGeom prst="roundRect">
            <a:avLst>
              <a:gd name="adj" fmla="val 1422"/>
            </a:avLst>
          </a:prstGeom>
          <a:solidFill>
            <a:srgbClr val="015FAE"/>
          </a:solidFill>
          <a:ln>
            <a:noFill/>
          </a:ln>
          <a:effectLst>
            <a:outerShdw blurRad="762000" dist="1143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 Placeholder 63">
            <a:extLst>
              <a:ext uri="{FF2B5EF4-FFF2-40B4-BE49-F238E27FC236}">
                <a16:creationId xmlns:a16="http://schemas.microsoft.com/office/drawing/2014/main" id="{D6155521-294B-B6EA-A790-059ADCC1C7FF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968430" y="4293767"/>
            <a:ext cx="2568577" cy="333171"/>
          </a:xfrm>
        </p:spPr>
        <p:txBody>
          <a:bodyPr>
            <a:normAutofit/>
          </a:bodyPr>
          <a:lstStyle>
            <a:lvl1pPr algn="ctr">
              <a:defRPr sz="14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/>
              <a:t>Fyrirlesari 3</a:t>
            </a:r>
            <a:endParaRPr lang="en-IS"/>
          </a:p>
        </p:txBody>
      </p:sp>
      <p:sp>
        <p:nvSpPr>
          <p:cNvPr id="32" name="Text Placeholder 63">
            <a:extLst>
              <a:ext uri="{FF2B5EF4-FFF2-40B4-BE49-F238E27FC236}">
                <a16:creationId xmlns:a16="http://schemas.microsoft.com/office/drawing/2014/main" id="{80050E86-14BE-0A57-C0E2-6E80F418225E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968430" y="4722931"/>
            <a:ext cx="2568577" cy="333171"/>
          </a:xfrm>
        </p:spPr>
        <p:txBody>
          <a:bodyPr>
            <a:normAutofit/>
          </a:bodyPr>
          <a:lstStyle>
            <a:lvl1pPr algn="ctr">
              <a:defRPr sz="105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  <p:sp>
        <p:nvSpPr>
          <p:cNvPr id="33" name="Picture Placeholder 13">
            <a:extLst>
              <a:ext uri="{FF2B5EF4-FFF2-40B4-BE49-F238E27FC236}">
                <a16:creationId xmlns:a16="http://schemas.microsoft.com/office/drawing/2014/main" id="{04C9F64E-382E-DBC1-DE49-A5E1B272F79F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8480245" y="2411787"/>
            <a:ext cx="1540023" cy="1540023"/>
          </a:xfrm>
          <a:custGeom>
            <a:avLst/>
            <a:gdLst>
              <a:gd name="connsiteX0" fmla="*/ 330926 w 661852"/>
              <a:gd name="connsiteY0" fmla="*/ 0 h 661852"/>
              <a:gd name="connsiteX1" fmla="*/ 661852 w 661852"/>
              <a:gd name="connsiteY1" fmla="*/ 330926 h 661852"/>
              <a:gd name="connsiteX2" fmla="*/ 330926 w 661852"/>
              <a:gd name="connsiteY2" fmla="*/ 661852 h 661852"/>
              <a:gd name="connsiteX3" fmla="*/ 0 w 661852"/>
              <a:gd name="connsiteY3" fmla="*/ 330926 h 661852"/>
              <a:gd name="connsiteX4" fmla="*/ 330926 w 661852"/>
              <a:gd name="connsiteY4" fmla="*/ 0 h 66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852" h="661852">
                <a:moveTo>
                  <a:pt x="330926" y="0"/>
                </a:moveTo>
                <a:cubicBezTo>
                  <a:pt x="513691" y="0"/>
                  <a:pt x="661852" y="148161"/>
                  <a:pt x="661852" y="330926"/>
                </a:cubicBezTo>
                <a:cubicBezTo>
                  <a:pt x="661852" y="513691"/>
                  <a:pt x="513691" y="661852"/>
                  <a:pt x="330926" y="661852"/>
                </a:cubicBezTo>
                <a:cubicBezTo>
                  <a:pt x="148161" y="661852"/>
                  <a:pt x="0" y="513691"/>
                  <a:pt x="0" y="330926"/>
                </a:cubicBezTo>
                <a:cubicBezTo>
                  <a:pt x="0" y="148161"/>
                  <a:pt x="148161" y="0"/>
                  <a:pt x="330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500" kern="1200">
                <a:solidFill>
                  <a:srgbClr val="0938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4" name="Rectangle: Rounded Corners 96">
            <a:extLst>
              <a:ext uri="{FF2B5EF4-FFF2-40B4-BE49-F238E27FC236}">
                <a16:creationId xmlns:a16="http://schemas.microsoft.com/office/drawing/2014/main" id="{CD2D6DDB-9444-5E21-308F-16124ED5720E}"/>
              </a:ext>
            </a:extLst>
          </p:cNvPr>
          <p:cNvSpPr/>
          <p:nvPr userDrawn="1"/>
        </p:nvSpPr>
        <p:spPr>
          <a:xfrm>
            <a:off x="4811248" y="2187818"/>
            <a:ext cx="2568578" cy="3467101"/>
          </a:xfrm>
          <a:prstGeom prst="roundRect">
            <a:avLst>
              <a:gd name="adj" fmla="val 1422"/>
            </a:avLst>
          </a:prstGeom>
          <a:solidFill>
            <a:schemeClr val="bg1"/>
          </a:solidFill>
          <a:ln>
            <a:noFill/>
          </a:ln>
          <a:effectLst>
            <a:outerShdw blurRad="457200" sx="102000" sy="102000" algn="c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Picture Placeholder 13">
            <a:extLst>
              <a:ext uri="{FF2B5EF4-FFF2-40B4-BE49-F238E27FC236}">
                <a16:creationId xmlns:a16="http://schemas.microsoft.com/office/drawing/2014/main" id="{C4CE11DD-5F8C-9102-5AAA-B514825CCE25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5333261" y="2423413"/>
            <a:ext cx="1540023" cy="1540023"/>
          </a:xfrm>
          <a:custGeom>
            <a:avLst/>
            <a:gdLst>
              <a:gd name="connsiteX0" fmla="*/ 330926 w 661852"/>
              <a:gd name="connsiteY0" fmla="*/ 0 h 661852"/>
              <a:gd name="connsiteX1" fmla="*/ 661852 w 661852"/>
              <a:gd name="connsiteY1" fmla="*/ 330926 h 661852"/>
              <a:gd name="connsiteX2" fmla="*/ 330926 w 661852"/>
              <a:gd name="connsiteY2" fmla="*/ 661852 h 661852"/>
              <a:gd name="connsiteX3" fmla="*/ 0 w 661852"/>
              <a:gd name="connsiteY3" fmla="*/ 330926 h 661852"/>
              <a:gd name="connsiteX4" fmla="*/ 330926 w 661852"/>
              <a:gd name="connsiteY4" fmla="*/ 0 h 661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852" h="661852">
                <a:moveTo>
                  <a:pt x="330926" y="0"/>
                </a:moveTo>
                <a:cubicBezTo>
                  <a:pt x="513691" y="0"/>
                  <a:pt x="661852" y="148161"/>
                  <a:pt x="661852" y="330926"/>
                </a:cubicBezTo>
                <a:cubicBezTo>
                  <a:pt x="661852" y="513691"/>
                  <a:pt x="513691" y="661852"/>
                  <a:pt x="330926" y="661852"/>
                </a:cubicBezTo>
                <a:cubicBezTo>
                  <a:pt x="148161" y="661852"/>
                  <a:pt x="0" y="513691"/>
                  <a:pt x="0" y="330926"/>
                </a:cubicBezTo>
                <a:cubicBezTo>
                  <a:pt x="0" y="148161"/>
                  <a:pt x="148161" y="0"/>
                  <a:pt x="330926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500" kern="1200">
                <a:solidFill>
                  <a:srgbClr val="0938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7" name="Text Placeholder 63">
            <a:extLst>
              <a:ext uri="{FF2B5EF4-FFF2-40B4-BE49-F238E27FC236}">
                <a16:creationId xmlns:a16="http://schemas.microsoft.com/office/drawing/2014/main" id="{1FB388B8-239C-0A10-6F4A-4E92632FC20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811247" y="4293767"/>
            <a:ext cx="2568577" cy="333171"/>
          </a:xfrm>
        </p:spPr>
        <p:txBody>
          <a:bodyPr>
            <a:normAutofit/>
          </a:bodyPr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Fyrirlesari</a:t>
            </a:r>
            <a:r>
              <a:rPr lang="en-GB"/>
              <a:t> 2</a:t>
            </a:r>
            <a:endParaRPr lang="en-IS"/>
          </a:p>
        </p:txBody>
      </p:sp>
      <p:sp>
        <p:nvSpPr>
          <p:cNvPr id="38" name="Text Placeholder 63">
            <a:extLst>
              <a:ext uri="{FF2B5EF4-FFF2-40B4-BE49-F238E27FC236}">
                <a16:creationId xmlns:a16="http://schemas.microsoft.com/office/drawing/2014/main" id="{2C026D2E-36E7-2555-62C2-6F4736AE7FE6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811247" y="4722931"/>
            <a:ext cx="2568577" cy="333171"/>
          </a:xfrm>
        </p:spPr>
        <p:txBody>
          <a:bodyPr>
            <a:normAutofit/>
          </a:bodyPr>
          <a:lstStyle>
            <a:lvl1pPr algn="ctr">
              <a:defRPr sz="105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207576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ymið_Þrír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5673460-C3B9-4F0F-B9E9-5A1F484FFA3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43610" y="2092031"/>
            <a:ext cx="2324100" cy="1765776"/>
          </a:xfrm>
          <a:custGeom>
            <a:avLst/>
            <a:gdLst>
              <a:gd name="connsiteX0" fmla="*/ 89507 w 2324100"/>
              <a:gd name="connsiteY0" fmla="*/ 0 h 1765776"/>
              <a:gd name="connsiteX1" fmla="*/ 2234593 w 2324100"/>
              <a:gd name="connsiteY1" fmla="*/ 0 h 1765776"/>
              <a:gd name="connsiteX2" fmla="*/ 2324100 w 2324100"/>
              <a:gd name="connsiteY2" fmla="*/ 89507 h 1765776"/>
              <a:gd name="connsiteX3" fmla="*/ 2324100 w 2324100"/>
              <a:gd name="connsiteY3" fmla="*/ 1676269 h 1765776"/>
              <a:gd name="connsiteX4" fmla="*/ 2234593 w 2324100"/>
              <a:gd name="connsiteY4" fmla="*/ 1765776 h 1765776"/>
              <a:gd name="connsiteX5" fmla="*/ 89507 w 2324100"/>
              <a:gd name="connsiteY5" fmla="*/ 1765776 h 1765776"/>
              <a:gd name="connsiteX6" fmla="*/ 0 w 2324100"/>
              <a:gd name="connsiteY6" fmla="*/ 1676269 h 1765776"/>
              <a:gd name="connsiteX7" fmla="*/ 0 w 2324100"/>
              <a:gd name="connsiteY7" fmla="*/ 89507 h 1765776"/>
              <a:gd name="connsiteX8" fmla="*/ 89507 w 2324100"/>
              <a:gd name="connsiteY8" fmla="*/ 0 h 176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4100" h="1765776">
                <a:moveTo>
                  <a:pt x="89507" y="0"/>
                </a:moveTo>
                <a:lnTo>
                  <a:pt x="2234593" y="0"/>
                </a:lnTo>
                <a:cubicBezTo>
                  <a:pt x="2284026" y="0"/>
                  <a:pt x="2324100" y="40074"/>
                  <a:pt x="2324100" y="89507"/>
                </a:cubicBezTo>
                <a:lnTo>
                  <a:pt x="2324100" y="1676269"/>
                </a:lnTo>
                <a:cubicBezTo>
                  <a:pt x="2324100" y="1725702"/>
                  <a:pt x="2284026" y="1765776"/>
                  <a:pt x="2234593" y="1765776"/>
                </a:cubicBezTo>
                <a:lnTo>
                  <a:pt x="89507" y="1765776"/>
                </a:lnTo>
                <a:cubicBezTo>
                  <a:pt x="40074" y="1765776"/>
                  <a:pt x="0" y="1725702"/>
                  <a:pt x="0" y="1676269"/>
                </a:cubicBezTo>
                <a:lnTo>
                  <a:pt x="0" y="89507"/>
                </a:lnTo>
                <a:cubicBezTo>
                  <a:pt x="0" y="40074"/>
                  <a:pt x="40074" y="0"/>
                  <a:pt x="8950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1D74894-97CA-4FEF-BC61-374B9AA4F8B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33950" y="2092031"/>
            <a:ext cx="2324100" cy="1765776"/>
          </a:xfrm>
          <a:custGeom>
            <a:avLst/>
            <a:gdLst>
              <a:gd name="connsiteX0" fmla="*/ 89507 w 2324100"/>
              <a:gd name="connsiteY0" fmla="*/ 0 h 1765776"/>
              <a:gd name="connsiteX1" fmla="*/ 2234593 w 2324100"/>
              <a:gd name="connsiteY1" fmla="*/ 0 h 1765776"/>
              <a:gd name="connsiteX2" fmla="*/ 2324100 w 2324100"/>
              <a:gd name="connsiteY2" fmla="*/ 89507 h 1765776"/>
              <a:gd name="connsiteX3" fmla="*/ 2324100 w 2324100"/>
              <a:gd name="connsiteY3" fmla="*/ 1676269 h 1765776"/>
              <a:gd name="connsiteX4" fmla="*/ 2234593 w 2324100"/>
              <a:gd name="connsiteY4" fmla="*/ 1765776 h 1765776"/>
              <a:gd name="connsiteX5" fmla="*/ 89507 w 2324100"/>
              <a:gd name="connsiteY5" fmla="*/ 1765776 h 1765776"/>
              <a:gd name="connsiteX6" fmla="*/ 0 w 2324100"/>
              <a:gd name="connsiteY6" fmla="*/ 1676269 h 1765776"/>
              <a:gd name="connsiteX7" fmla="*/ 0 w 2324100"/>
              <a:gd name="connsiteY7" fmla="*/ 89507 h 1765776"/>
              <a:gd name="connsiteX8" fmla="*/ 89507 w 2324100"/>
              <a:gd name="connsiteY8" fmla="*/ 0 h 176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4100" h="1765776">
                <a:moveTo>
                  <a:pt x="89507" y="0"/>
                </a:moveTo>
                <a:lnTo>
                  <a:pt x="2234593" y="0"/>
                </a:lnTo>
                <a:cubicBezTo>
                  <a:pt x="2284026" y="0"/>
                  <a:pt x="2324100" y="40074"/>
                  <a:pt x="2324100" y="89507"/>
                </a:cubicBezTo>
                <a:lnTo>
                  <a:pt x="2324100" y="1676269"/>
                </a:lnTo>
                <a:cubicBezTo>
                  <a:pt x="2324100" y="1725702"/>
                  <a:pt x="2284026" y="1765776"/>
                  <a:pt x="2234593" y="1765776"/>
                </a:cubicBezTo>
                <a:lnTo>
                  <a:pt x="89507" y="1765776"/>
                </a:lnTo>
                <a:cubicBezTo>
                  <a:pt x="40074" y="1765776"/>
                  <a:pt x="0" y="1725702"/>
                  <a:pt x="0" y="1676269"/>
                </a:cubicBezTo>
                <a:lnTo>
                  <a:pt x="0" y="89507"/>
                </a:lnTo>
                <a:cubicBezTo>
                  <a:pt x="0" y="40074"/>
                  <a:pt x="40074" y="0"/>
                  <a:pt x="8950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9928B37A-37C4-47F6-9A99-DE325C5469E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24290" y="2092031"/>
            <a:ext cx="2324100" cy="1765776"/>
          </a:xfrm>
          <a:custGeom>
            <a:avLst/>
            <a:gdLst>
              <a:gd name="connsiteX0" fmla="*/ 89507 w 2324100"/>
              <a:gd name="connsiteY0" fmla="*/ 0 h 1765776"/>
              <a:gd name="connsiteX1" fmla="*/ 2234593 w 2324100"/>
              <a:gd name="connsiteY1" fmla="*/ 0 h 1765776"/>
              <a:gd name="connsiteX2" fmla="*/ 2324100 w 2324100"/>
              <a:gd name="connsiteY2" fmla="*/ 89507 h 1765776"/>
              <a:gd name="connsiteX3" fmla="*/ 2324100 w 2324100"/>
              <a:gd name="connsiteY3" fmla="*/ 1676269 h 1765776"/>
              <a:gd name="connsiteX4" fmla="*/ 2234593 w 2324100"/>
              <a:gd name="connsiteY4" fmla="*/ 1765776 h 1765776"/>
              <a:gd name="connsiteX5" fmla="*/ 89507 w 2324100"/>
              <a:gd name="connsiteY5" fmla="*/ 1765776 h 1765776"/>
              <a:gd name="connsiteX6" fmla="*/ 0 w 2324100"/>
              <a:gd name="connsiteY6" fmla="*/ 1676269 h 1765776"/>
              <a:gd name="connsiteX7" fmla="*/ 0 w 2324100"/>
              <a:gd name="connsiteY7" fmla="*/ 89507 h 1765776"/>
              <a:gd name="connsiteX8" fmla="*/ 89507 w 2324100"/>
              <a:gd name="connsiteY8" fmla="*/ 0 h 176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4100" h="1765776">
                <a:moveTo>
                  <a:pt x="89507" y="0"/>
                </a:moveTo>
                <a:lnTo>
                  <a:pt x="2234593" y="0"/>
                </a:lnTo>
                <a:cubicBezTo>
                  <a:pt x="2284026" y="0"/>
                  <a:pt x="2324100" y="40074"/>
                  <a:pt x="2324100" y="89507"/>
                </a:cubicBezTo>
                <a:lnTo>
                  <a:pt x="2324100" y="1676269"/>
                </a:lnTo>
                <a:cubicBezTo>
                  <a:pt x="2324100" y="1725702"/>
                  <a:pt x="2284026" y="1765776"/>
                  <a:pt x="2234593" y="1765776"/>
                </a:cubicBezTo>
                <a:lnTo>
                  <a:pt x="89507" y="1765776"/>
                </a:lnTo>
                <a:cubicBezTo>
                  <a:pt x="40074" y="1765776"/>
                  <a:pt x="0" y="1725702"/>
                  <a:pt x="0" y="1676269"/>
                </a:cubicBezTo>
                <a:lnTo>
                  <a:pt x="0" y="89507"/>
                </a:lnTo>
                <a:cubicBezTo>
                  <a:pt x="0" y="40074"/>
                  <a:pt x="40074" y="0"/>
                  <a:pt x="89507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5F00C12C-32F2-1966-1B06-623E3EE90B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A37CA09-61C1-ED7B-03A7-E32B92AA73CC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E379E4-764F-FBC4-0CCC-ADDCF611F508}"/>
              </a:ext>
            </a:extLst>
          </p:cNvPr>
          <p:cNvSpPr/>
          <p:nvPr userDrawn="1"/>
        </p:nvSpPr>
        <p:spPr>
          <a:xfrm>
            <a:off x="0" y="4153988"/>
            <a:ext cx="12192000" cy="2704011"/>
          </a:xfrm>
          <a:prstGeom prst="rect">
            <a:avLst/>
          </a:prstGeom>
          <a:solidFill>
            <a:srgbClr val="015F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63">
            <a:extLst>
              <a:ext uri="{FF2B5EF4-FFF2-40B4-BE49-F238E27FC236}">
                <a16:creationId xmlns:a16="http://schemas.microsoft.com/office/drawing/2014/main" id="{38C4AF19-7E44-A40D-EAAD-285AD8F761D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511355" y="4938033"/>
            <a:ext cx="2568577" cy="333171"/>
          </a:xfrm>
        </p:spPr>
        <p:txBody>
          <a:bodyPr>
            <a:normAutofit/>
          </a:bodyPr>
          <a:lstStyle>
            <a:lvl1pPr algn="ctr">
              <a:defRPr sz="14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/>
              <a:t>Fyrirlesari 3</a:t>
            </a:r>
            <a:endParaRPr lang="en-IS"/>
          </a:p>
        </p:txBody>
      </p:sp>
      <p:sp>
        <p:nvSpPr>
          <p:cNvPr id="13" name="Text Placeholder 63">
            <a:extLst>
              <a:ext uri="{FF2B5EF4-FFF2-40B4-BE49-F238E27FC236}">
                <a16:creationId xmlns:a16="http://schemas.microsoft.com/office/drawing/2014/main" id="{AAD4BCF4-7999-97BE-5BBD-EBC5A0C27FE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511355" y="5367197"/>
            <a:ext cx="2568577" cy="333171"/>
          </a:xfrm>
        </p:spPr>
        <p:txBody>
          <a:bodyPr>
            <a:normAutofit/>
          </a:bodyPr>
          <a:lstStyle>
            <a:lvl1pPr algn="ctr">
              <a:defRPr sz="105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  <p:sp>
        <p:nvSpPr>
          <p:cNvPr id="15" name="Text Placeholder 63">
            <a:extLst>
              <a:ext uri="{FF2B5EF4-FFF2-40B4-BE49-F238E27FC236}">
                <a16:creationId xmlns:a16="http://schemas.microsoft.com/office/drawing/2014/main" id="{A20A08F1-832A-3865-3632-75D1212FDBCC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4830710" y="4938033"/>
            <a:ext cx="2568577" cy="333171"/>
          </a:xfrm>
        </p:spPr>
        <p:txBody>
          <a:bodyPr>
            <a:normAutofit/>
          </a:bodyPr>
          <a:lstStyle>
            <a:lvl1pPr algn="ctr">
              <a:defRPr sz="14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/>
              <a:t>Fyrirlesari 2</a:t>
            </a:r>
            <a:endParaRPr lang="en-IS"/>
          </a:p>
        </p:txBody>
      </p:sp>
      <p:sp>
        <p:nvSpPr>
          <p:cNvPr id="16" name="Text Placeholder 63">
            <a:extLst>
              <a:ext uri="{FF2B5EF4-FFF2-40B4-BE49-F238E27FC236}">
                <a16:creationId xmlns:a16="http://schemas.microsoft.com/office/drawing/2014/main" id="{4F90F509-27C4-357D-2C70-DA64DF7A3F99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830710" y="5367197"/>
            <a:ext cx="2568577" cy="333171"/>
          </a:xfrm>
        </p:spPr>
        <p:txBody>
          <a:bodyPr>
            <a:normAutofit/>
          </a:bodyPr>
          <a:lstStyle>
            <a:lvl1pPr algn="ctr">
              <a:defRPr sz="105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  <p:sp>
        <p:nvSpPr>
          <p:cNvPr id="17" name="Text Placeholder 63">
            <a:extLst>
              <a:ext uri="{FF2B5EF4-FFF2-40B4-BE49-F238E27FC236}">
                <a16:creationId xmlns:a16="http://schemas.microsoft.com/office/drawing/2014/main" id="{F55325DB-86E7-1DAD-7381-83E70F48ECE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112068" y="4938033"/>
            <a:ext cx="2568577" cy="333171"/>
          </a:xfrm>
        </p:spPr>
        <p:txBody>
          <a:bodyPr>
            <a:normAutofit/>
          </a:bodyPr>
          <a:lstStyle>
            <a:lvl1pPr algn="ctr">
              <a:defRPr sz="14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/>
              <a:t>Fyrirlesari 1</a:t>
            </a:r>
            <a:endParaRPr lang="en-IS"/>
          </a:p>
        </p:txBody>
      </p:sp>
      <p:sp>
        <p:nvSpPr>
          <p:cNvPr id="18" name="Text Placeholder 63">
            <a:extLst>
              <a:ext uri="{FF2B5EF4-FFF2-40B4-BE49-F238E27FC236}">
                <a16:creationId xmlns:a16="http://schemas.microsoft.com/office/drawing/2014/main" id="{2D45638E-D303-3437-DE40-97B0C0AF142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12068" y="5367197"/>
            <a:ext cx="2568577" cy="333171"/>
          </a:xfrm>
        </p:spPr>
        <p:txBody>
          <a:bodyPr>
            <a:normAutofit/>
          </a:bodyPr>
          <a:lstStyle>
            <a:lvl1pPr algn="ctr">
              <a:defRPr sz="105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Titill</a:t>
            </a:r>
            <a:r>
              <a:rPr lang="en-GB"/>
              <a:t> – </a:t>
            </a:r>
            <a:r>
              <a:rPr lang="en-GB" err="1"/>
              <a:t>hlutverk</a:t>
            </a:r>
            <a:br>
              <a:rPr lang="en-GB"/>
            </a:br>
            <a:r>
              <a:rPr lang="en-GB" err="1"/>
              <a:t>og</a:t>
            </a:r>
            <a:r>
              <a:rPr lang="en-GB"/>
              <a:t> </a:t>
            </a:r>
            <a:r>
              <a:rPr lang="en-GB" err="1"/>
              <a:t>upplýsingar</a:t>
            </a:r>
            <a:endParaRPr lang="en-IS"/>
          </a:p>
        </p:txBody>
      </p:sp>
      <p:sp>
        <p:nvSpPr>
          <p:cNvPr id="5" name="Text Placeholder 63">
            <a:extLst>
              <a:ext uri="{FF2B5EF4-FFF2-40B4-BE49-F238E27FC236}">
                <a16:creationId xmlns:a16="http://schemas.microsoft.com/office/drawing/2014/main" id="{E688F333-C3E7-F68F-16AE-0D5AEBBE96A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66763" y="1016961"/>
            <a:ext cx="10477499" cy="413745"/>
          </a:xfrm>
        </p:spPr>
        <p:txBody>
          <a:bodyPr>
            <a:noAutofit/>
          </a:bodyPr>
          <a:lstStyle>
            <a:lvl1pPr algn="ctr">
              <a:defRPr lang="en-IS" sz="3000" b="1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1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GB"/>
              <a:t>Teymið - fyrirsögn</a:t>
            </a:r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599901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vitnan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66">
            <a:extLst>
              <a:ext uri="{FF2B5EF4-FFF2-40B4-BE49-F238E27FC236}">
                <a16:creationId xmlns:a16="http://schemas.microsoft.com/office/drawing/2014/main" id="{B1012C9D-74A5-37FC-79E8-9A4DEF2BBB93}"/>
              </a:ext>
            </a:extLst>
          </p:cNvPr>
          <p:cNvSpPr/>
          <p:nvPr userDrawn="1"/>
        </p:nvSpPr>
        <p:spPr>
          <a:xfrm>
            <a:off x="606854" y="2620246"/>
            <a:ext cx="3418530" cy="1962661"/>
          </a:xfrm>
          <a:custGeom>
            <a:avLst/>
            <a:gdLst>
              <a:gd name="connsiteX0" fmla="*/ 380861 w 3418530"/>
              <a:gd name="connsiteY0" fmla="*/ 0 h 1962661"/>
              <a:gd name="connsiteX1" fmla="*/ 3037670 w 3418530"/>
              <a:gd name="connsiteY1" fmla="*/ 0 h 1962661"/>
              <a:gd name="connsiteX2" fmla="*/ 3418530 w 3418530"/>
              <a:gd name="connsiteY2" fmla="*/ 380861 h 1962661"/>
              <a:gd name="connsiteX3" fmla="*/ 3418530 w 3418530"/>
              <a:gd name="connsiteY3" fmla="*/ 1962661 h 1962661"/>
              <a:gd name="connsiteX4" fmla="*/ 380861 w 3418530"/>
              <a:gd name="connsiteY4" fmla="*/ 1962661 h 1962661"/>
              <a:gd name="connsiteX5" fmla="*/ 0 w 3418530"/>
              <a:gd name="connsiteY5" fmla="*/ 1581801 h 1962661"/>
              <a:gd name="connsiteX6" fmla="*/ 0 w 3418530"/>
              <a:gd name="connsiteY6" fmla="*/ 380861 h 1962661"/>
              <a:gd name="connsiteX7" fmla="*/ 380861 w 3418530"/>
              <a:gd name="connsiteY7" fmla="*/ 0 h 196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18530" h="1962661">
                <a:moveTo>
                  <a:pt x="380861" y="0"/>
                </a:moveTo>
                <a:lnTo>
                  <a:pt x="3037670" y="0"/>
                </a:lnTo>
                <a:cubicBezTo>
                  <a:pt x="3246529" y="0"/>
                  <a:pt x="3418530" y="168932"/>
                  <a:pt x="3418530" y="380861"/>
                </a:cubicBezTo>
                <a:lnTo>
                  <a:pt x="3418530" y="1962661"/>
                </a:lnTo>
                <a:lnTo>
                  <a:pt x="380861" y="1962661"/>
                </a:lnTo>
                <a:cubicBezTo>
                  <a:pt x="168932" y="1962661"/>
                  <a:pt x="0" y="1790660"/>
                  <a:pt x="0" y="1581801"/>
                </a:cubicBezTo>
                <a:lnTo>
                  <a:pt x="0" y="380861"/>
                </a:lnTo>
                <a:cubicBezTo>
                  <a:pt x="0" y="168932"/>
                  <a:pt x="168932" y="0"/>
                  <a:pt x="38086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762000" dist="1143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>
              <a:latin typeface="Value Sans Pro" panose="020B0503050101040103" pitchFamily="34" charset="0"/>
            </a:endParaRPr>
          </a:p>
        </p:txBody>
      </p:sp>
      <p:sp>
        <p:nvSpPr>
          <p:cNvPr id="50" name="Freeform: Shape 67">
            <a:extLst>
              <a:ext uri="{FF2B5EF4-FFF2-40B4-BE49-F238E27FC236}">
                <a16:creationId xmlns:a16="http://schemas.microsoft.com/office/drawing/2014/main" id="{ECCE0F00-FC6B-7888-2FB4-75EE0D04492E}"/>
              </a:ext>
            </a:extLst>
          </p:cNvPr>
          <p:cNvSpPr/>
          <p:nvPr userDrawn="1"/>
        </p:nvSpPr>
        <p:spPr>
          <a:xfrm>
            <a:off x="8048794" y="2620246"/>
            <a:ext cx="3418530" cy="1962661"/>
          </a:xfrm>
          <a:custGeom>
            <a:avLst/>
            <a:gdLst>
              <a:gd name="connsiteX0" fmla="*/ 380861 w 3418530"/>
              <a:gd name="connsiteY0" fmla="*/ 0 h 1962661"/>
              <a:gd name="connsiteX1" fmla="*/ 3037670 w 3418530"/>
              <a:gd name="connsiteY1" fmla="*/ 0 h 1962661"/>
              <a:gd name="connsiteX2" fmla="*/ 3418530 w 3418530"/>
              <a:gd name="connsiteY2" fmla="*/ 380861 h 1962661"/>
              <a:gd name="connsiteX3" fmla="*/ 3418530 w 3418530"/>
              <a:gd name="connsiteY3" fmla="*/ 1962661 h 1962661"/>
              <a:gd name="connsiteX4" fmla="*/ 380861 w 3418530"/>
              <a:gd name="connsiteY4" fmla="*/ 1962661 h 1962661"/>
              <a:gd name="connsiteX5" fmla="*/ 0 w 3418530"/>
              <a:gd name="connsiteY5" fmla="*/ 1581801 h 1962661"/>
              <a:gd name="connsiteX6" fmla="*/ 0 w 3418530"/>
              <a:gd name="connsiteY6" fmla="*/ 380861 h 1962661"/>
              <a:gd name="connsiteX7" fmla="*/ 380861 w 3418530"/>
              <a:gd name="connsiteY7" fmla="*/ 0 h 196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18530" h="1962661">
                <a:moveTo>
                  <a:pt x="380861" y="0"/>
                </a:moveTo>
                <a:lnTo>
                  <a:pt x="3037670" y="0"/>
                </a:lnTo>
                <a:cubicBezTo>
                  <a:pt x="3246529" y="0"/>
                  <a:pt x="3418530" y="168932"/>
                  <a:pt x="3418530" y="380861"/>
                </a:cubicBezTo>
                <a:lnTo>
                  <a:pt x="3418530" y="1962661"/>
                </a:lnTo>
                <a:lnTo>
                  <a:pt x="380861" y="1962661"/>
                </a:lnTo>
                <a:cubicBezTo>
                  <a:pt x="168932" y="1962661"/>
                  <a:pt x="0" y="1790660"/>
                  <a:pt x="0" y="1581801"/>
                </a:cubicBezTo>
                <a:lnTo>
                  <a:pt x="0" y="380861"/>
                </a:lnTo>
                <a:cubicBezTo>
                  <a:pt x="0" y="168932"/>
                  <a:pt x="168932" y="0"/>
                  <a:pt x="38086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762000" dist="1143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>
              <a:latin typeface="Value Sans Pro" panose="020B0503050101040103" pitchFamily="34" charset="0"/>
            </a:endParaRPr>
          </a:p>
        </p:txBody>
      </p:sp>
      <p:sp>
        <p:nvSpPr>
          <p:cNvPr id="51" name="Freeform: Shape 61">
            <a:extLst>
              <a:ext uri="{FF2B5EF4-FFF2-40B4-BE49-F238E27FC236}">
                <a16:creationId xmlns:a16="http://schemas.microsoft.com/office/drawing/2014/main" id="{4BF20D1E-7A24-C994-86B7-C18A19F9511C}"/>
              </a:ext>
            </a:extLst>
          </p:cNvPr>
          <p:cNvSpPr/>
          <p:nvPr userDrawn="1"/>
        </p:nvSpPr>
        <p:spPr>
          <a:xfrm>
            <a:off x="4392786" y="2627666"/>
            <a:ext cx="3418530" cy="1962661"/>
          </a:xfrm>
          <a:custGeom>
            <a:avLst/>
            <a:gdLst>
              <a:gd name="connsiteX0" fmla="*/ 380861 w 3418530"/>
              <a:gd name="connsiteY0" fmla="*/ 0 h 1962661"/>
              <a:gd name="connsiteX1" fmla="*/ 3037670 w 3418530"/>
              <a:gd name="connsiteY1" fmla="*/ 0 h 1962661"/>
              <a:gd name="connsiteX2" fmla="*/ 3418530 w 3418530"/>
              <a:gd name="connsiteY2" fmla="*/ 380861 h 1962661"/>
              <a:gd name="connsiteX3" fmla="*/ 3418530 w 3418530"/>
              <a:gd name="connsiteY3" fmla="*/ 1962661 h 1962661"/>
              <a:gd name="connsiteX4" fmla="*/ 380861 w 3418530"/>
              <a:gd name="connsiteY4" fmla="*/ 1962661 h 1962661"/>
              <a:gd name="connsiteX5" fmla="*/ 0 w 3418530"/>
              <a:gd name="connsiteY5" fmla="*/ 1581801 h 1962661"/>
              <a:gd name="connsiteX6" fmla="*/ 0 w 3418530"/>
              <a:gd name="connsiteY6" fmla="*/ 380861 h 1962661"/>
              <a:gd name="connsiteX7" fmla="*/ 380861 w 3418530"/>
              <a:gd name="connsiteY7" fmla="*/ 0 h 196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18530" h="1962661">
                <a:moveTo>
                  <a:pt x="380861" y="0"/>
                </a:moveTo>
                <a:lnTo>
                  <a:pt x="3037670" y="0"/>
                </a:lnTo>
                <a:cubicBezTo>
                  <a:pt x="3246529" y="0"/>
                  <a:pt x="3418530" y="168932"/>
                  <a:pt x="3418530" y="380861"/>
                </a:cubicBezTo>
                <a:lnTo>
                  <a:pt x="3418530" y="1962661"/>
                </a:lnTo>
                <a:lnTo>
                  <a:pt x="380861" y="1962661"/>
                </a:lnTo>
                <a:cubicBezTo>
                  <a:pt x="168932" y="1962661"/>
                  <a:pt x="0" y="1790660"/>
                  <a:pt x="0" y="1581801"/>
                </a:cubicBezTo>
                <a:lnTo>
                  <a:pt x="0" y="380861"/>
                </a:lnTo>
                <a:cubicBezTo>
                  <a:pt x="0" y="168932"/>
                  <a:pt x="168932" y="0"/>
                  <a:pt x="38086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762000" dist="1143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>
              <a:latin typeface="Value Sans Pro" panose="020B0503050101040103" pitchFamily="34" charset="0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E2274CD-9A70-4D2D-A5DD-1562A3DB2B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67698" y="4134484"/>
            <a:ext cx="896842" cy="896840"/>
          </a:xfrm>
          <a:custGeom>
            <a:avLst/>
            <a:gdLst>
              <a:gd name="connsiteX0" fmla="*/ 448421 w 896842"/>
              <a:gd name="connsiteY0" fmla="*/ 0 h 896840"/>
              <a:gd name="connsiteX1" fmla="*/ 896842 w 896842"/>
              <a:gd name="connsiteY1" fmla="*/ 448420 h 896840"/>
              <a:gd name="connsiteX2" fmla="*/ 448421 w 896842"/>
              <a:gd name="connsiteY2" fmla="*/ 896840 h 896840"/>
              <a:gd name="connsiteX3" fmla="*/ 0 w 896842"/>
              <a:gd name="connsiteY3" fmla="*/ 448420 h 896840"/>
              <a:gd name="connsiteX4" fmla="*/ 448421 w 896842"/>
              <a:gd name="connsiteY4" fmla="*/ 0 h 896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6842" h="896840">
                <a:moveTo>
                  <a:pt x="448421" y="0"/>
                </a:moveTo>
                <a:cubicBezTo>
                  <a:pt x="696077" y="0"/>
                  <a:pt x="896842" y="200765"/>
                  <a:pt x="896842" y="448420"/>
                </a:cubicBezTo>
                <a:cubicBezTo>
                  <a:pt x="896842" y="696076"/>
                  <a:pt x="696077" y="896840"/>
                  <a:pt x="448421" y="896840"/>
                </a:cubicBezTo>
                <a:cubicBezTo>
                  <a:pt x="200765" y="896840"/>
                  <a:pt x="0" y="696076"/>
                  <a:pt x="0" y="448420"/>
                </a:cubicBezTo>
                <a:cubicBezTo>
                  <a:pt x="0" y="200765"/>
                  <a:pt x="200765" y="0"/>
                  <a:pt x="44842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lnSpc>
                <a:spcPct val="100000"/>
              </a:lnSpc>
              <a:defRPr sz="1200">
                <a:latin typeface="Value Sans Pro" panose="020B0503050101040103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50E7AE8-CDE4-47B8-874C-0E302093AB7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653630" y="4134484"/>
            <a:ext cx="896842" cy="896840"/>
          </a:xfrm>
          <a:custGeom>
            <a:avLst/>
            <a:gdLst>
              <a:gd name="connsiteX0" fmla="*/ 448421 w 896842"/>
              <a:gd name="connsiteY0" fmla="*/ 0 h 896840"/>
              <a:gd name="connsiteX1" fmla="*/ 896842 w 896842"/>
              <a:gd name="connsiteY1" fmla="*/ 448420 h 896840"/>
              <a:gd name="connsiteX2" fmla="*/ 448421 w 896842"/>
              <a:gd name="connsiteY2" fmla="*/ 896840 h 896840"/>
              <a:gd name="connsiteX3" fmla="*/ 0 w 896842"/>
              <a:gd name="connsiteY3" fmla="*/ 448420 h 896840"/>
              <a:gd name="connsiteX4" fmla="*/ 448421 w 896842"/>
              <a:gd name="connsiteY4" fmla="*/ 0 h 896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6842" h="896840">
                <a:moveTo>
                  <a:pt x="448421" y="0"/>
                </a:moveTo>
                <a:cubicBezTo>
                  <a:pt x="696077" y="0"/>
                  <a:pt x="896842" y="200765"/>
                  <a:pt x="896842" y="448420"/>
                </a:cubicBezTo>
                <a:cubicBezTo>
                  <a:pt x="896842" y="696076"/>
                  <a:pt x="696077" y="896840"/>
                  <a:pt x="448421" y="896840"/>
                </a:cubicBezTo>
                <a:cubicBezTo>
                  <a:pt x="200765" y="896840"/>
                  <a:pt x="0" y="696076"/>
                  <a:pt x="0" y="448420"/>
                </a:cubicBezTo>
                <a:cubicBezTo>
                  <a:pt x="0" y="200765"/>
                  <a:pt x="200765" y="0"/>
                  <a:pt x="44842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lnSpc>
                <a:spcPct val="100000"/>
              </a:lnSpc>
              <a:defRPr sz="1200">
                <a:latin typeface="Value Sans Pro" panose="020B0503050101040103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279EA53-F4BF-4615-8CB5-825EF34DA07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309639" y="4134484"/>
            <a:ext cx="896842" cy="896840"/>
          </a:xfrm>
          <a:custGeom>
            <a:avLst/>
            <a:gdLst>
              <a:gd name="connsiteX0" fmla="*/ 448421 w 896842"/>
              <a:gd name="connsiteY0" fmla="*/ 0 h 896840"/>
              <a:gd name="connsiteX1" fmla="*/ 896842 w 896842"/>
              <a:gd name="connsiteY1" fmla="*/ 448420 h 896840"/>
              <a:gd name="connsiteX2" fmla="*/ 448421 w 896842"/>
              <a:gd name="connsiteY2" fmla="*/ 896840 h 896840"/>
              <a:gd name="connsiteX3" fmla="*/ 0 w 896842"/>
              <a:gd name="connsiteY3" fmla="*/ 448420 h 896840"/>
              <a:gd name="connsiteX4" fmla="*/ 448421 w 896842"/>
              <a:gd name="connsiteY4" fmla="*/ 0 h 896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6842" h="896840">
                <a:moveTo>
                  <a:pt x="448421" y="0"/>
                </a:moveTo>
                <a:cubicBezTo>
                  <a:pt x="696077" y="0"/>
                  <a:pt x="896842" y="200765"/>
                  <a:pt x="896842" y="448420"/>
                </a:cubicBezTo>
                <a:cubicBezTo>
                  <a:pt x="896842" y="696076"/>
                  <a:pt x="696077" y="896840"/>
                  <a:pt x="448421" y="896840"/>
                </a:cubicBezTo>
                <a:cubicBezTo>
                  <a:pt x="200765" y="896840"/>
                  <a:pt x="0" y="696076"/>
                  <a:pt x="0" y="448420"/>
                </a:cubicBezTo>
                <a:cubicBezTo>
                  <a:pt x="0" y="200765"/>
                  <a:pt x="200765" y="0"/>
                  <a:pt x="44842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lnSpc>
                <a:spcPct val="100000"/>
              </a:lnSpc>
              <a:defRPr sz="1200">
                <a:latin typeface="Value Sans Pro" panose="020B0503050101040103" pitchFamily="34" charset="0"/>
              </a:defRPr>
            </a:lvl1pPr>
          </a:lstStyle>
          <a:p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FFB37F7-0B97-8E71-D4D7-B0230B82FD99}"/>
              </a:ext>
            </a:extLst>
          </p:cNvPr>
          <p:cNvSpPr txBox="1"/>
          <p:nvPr userDrawn="1"/>
        </p:nvSpPr>
        <p:spPr>
          <a:xfrm>
            <a:off x="1395584" y="5423273"/>
            <a:ext cx="1841071" cy="2993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latin typeface="Poppins" pitchFamily="2" charset="77"/>
                <a:cs typeface="Poppins" pitchFamily="2" charset="77"/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>
                <a:solidFill>
                  <a:srgbClr val="093860"/>
                </a:solidFill>
                <a:latin typeface="Poppins" pitchFamily="2" charset="77"/>
                <a:cs typeface="Poppins" pitchFamily="2" charset="77"/>
              </a:defRPr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>
                <a:solidFill>
                  <a:srgbClr val="093860"/>
                </a:solidFill>
                <a:latin typeface="Poppins" pitchFamily="2" charset="77"/>
                <a:cs typeface="Poppins" pitchFamily="2" charset="77"/>
              </a:defRPr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>
                <a:solidFill>
                  <a:srgbClr val="093860"/>
                </a:solidFill>
                <a:latin typeface="Poppins" pitchFamily="2" charset="77"/>
                <a:cs typeface="Poppins" pitchFamily="2" charset="77"/>
              </a:defRPr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50" b="0">
                <a:solidFill>
                  <a:srgbClr val="093860"/>
                </a:solidFill>
                <a:latin typeface="Poppins" pitchFamily="2" charset="77"/>
                <a:cs typeface="Poppins" pitchFamily="2" charset="77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>
              <a:lnSpc>
                <a:spcPct val="100000"/>
              </a:lnSpc>
            </a:pPr>
            <a:r>
              <a:rPr lang="en-US" sz="1400">
                <a:latin typeface="Value Sans Pro" panose="020B0503050101040103" pitchFamily="34" charset="0"/>
              </a:rPr>
              <a:t>Manneskja 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2876F76-3686-862D-B92E-C53EC27926BB}"/>
              </a:ext>
            </a:extLst>
          </p:cNvPr>
          <p:cNvSpPr txBox="1"/>
          <p:nvPr userDrawn="1"/>
        </p:nvSpPr>
        <p:spPr>
          <a:xfrm>
            <a:off x="1558836" y="5654686"/>
            <a:ext cx="15145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000">
                <a:solidFill>
                  <a:srgbClr val="015FAE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Titill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B0E1A27-CA83-9654-8F9E-22D86ACA89ED}"/>
              </a:ext>
            </a:extLst>
          </p:cNvPr>
          <p:cNvSpPr txBox="1"/>
          <p:nvPr userDrawn="1"/>
        </p:nvSpPr>
        <p:spPr>
          <a:xfrm>
            <a:off x="5181516" y="5423273"/>
            <a:ext cx="1841071" cy="292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latin typeface="Poppins" pitchFamily="2" charset="77"/>
                <a:cs typeface="Poppins" pitchFamily="2" charset="77"/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>
                <a:solidFill>
                  <a:srgbClr val="093860"/>
                </a:solidFill>
                <a:latin typeface="Poppins" pitchFamily="2" charset="77"/>
                <a:cs typeface="Poppins" pitchFamily="2" charset="77"/>
              </a:defRPr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>
                <a:solidFill>
                  <a:srgbClr val="093860"/>
                </a:solidFill>
                <a:latin typeface="Poppins" pitchFamily="2" charset="77"/>
                <a:cs typeface="Poppins" pitchFamily="2" charset="77"/>
              </a:defRPr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>
                <a:solidFill>
                  <a:srgbClr val="093860"/>
                </a:solidFill>
                <a:latin typeface="Poppins" pitchFamily="2" charset="77"/>
                <a:cs typeface="Poppins" pitchFamily="2" charset="77"/>
              </a:defRPr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50" b="0">
                <a:solidFill>
                  <a:srgbClr val="093860"/>
                </a:solidFill>
                <a:latin typeface="Poppins" pitchFamily="2" charset="77"/>
                <a:cs typeface="Poppins" pitchFamily="2" charset="77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>
              <a:lnSpc>
                <a:spcPct val="100000"/>
              </a:lnSpc>
            </a:pPr>
            <a:r>
              <a:rPr lang="en-US" sz="1400">
                <a:latin typeface="Value Sans Pro" panose="020B0503050101040103" pitchFamily="34" charset="0"/>
              </a:rPr>
              <a:t>Manneskja 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EEF17BB-AA76-5F70-FCEF-B2CA8A959A45}"/>
              </a:ext>
            </a:extLst>
          </p:cNvPr>
          <p:cNvSpPr txBox="1"/>
          <p:nvPr userDrawn="1"/>
        </p:nvSpPr>
        <p:spPr>
          <a:xfrm>
            <a:off x="5344768" y="5654686"/>
            <a:ext cx="15145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000">
                <a:solidFill>
                  <a:srgbClr val="015FAE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Titill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A839751-90BD-47BF-D735-9A7C8EEA3D1F}"/>
              </a:ext>
            </a:extLst>
          </p:cNvPr>
          <p:cNvSpPr txBox="1"/>
          <p:nvPr userDrawn="1"/>
        </p:nvSpPr>
        <p:spPr>
          <a:xfrm>
            <a:off x="8869815" y="5423273"/>
            <a:ext cx="1841071" cy="292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latin typeface="Poppins" pitchFamily="2" charset="77"/>
                <a:cs typeface="Poppins" pitchFamily="2" charset="77"/>
              </a:defRPr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>
                <a:solidFill>
                  <a:srgbClr val="093860"/>
                </a:solidFill>
                <a:latin typeface="Poppins" pitchFamily="2" charset="77"/>
                <a:cs typeface="Poppins" pitchFamily="2" charset="77"/>
              </a:defRPr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>
                <a:solidFill>
                  <a:srgbClr val="093860"/>
                </a:solidFill>
                <a:latin typeface="Poppins" pitchFamily="2" charset="77"/>
                <a:cs typeface="Poppins" pitchFamily="2" charset="77"/>
              </a:defRPr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>
                <a:solidFill>
                  <a:srgbClr val="093860"/>
                </a:solidFill>
                <a:latin typeface="Poppins" pitchFamily="2" charset="77"/>
                <a:cs typeface="Poppins" pitchFamily="2" charset="77"/>
              </a:defRPr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50" b="0">
                <a:solidFill>
                  <a:srgbClr val="093860"/>
                </a:solidFill>
                <a:latin typeface="Poppins" pitchFamily="2" charset="77"/>
                <a:cs typeface="Poppins" pitchFamily="2" charset="77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>
              <a:lnSpc>
                <a:spcPct val="100000"/>
              </a:lnSpc>
            </a:pPr>
            <a:r>
              <a:rPr lang="en-US" sz="1400">
                <a:latin typeface="Value Sans Pro" panose="020B0503050101040103" pitchFamily="34" charset="0"/>
              </a:rPr>
              <a:t>Manneskja 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63A7589-3A25-B8BF-9FFC-D4C1BD15B8BD}"/>
              </a:ext>
            </a:extLst>
          </p:cNvPr>
          <p:cNvSpPr txBox="1"/>
          <p:nvPr userDrawn="1"/>
        </p:nvSpPr>
        <p:spPr>
          <a:xfrm>
            <a:off x="9033067" y="5654686"/>
            <a:ext cx="15145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000">
                <a:solidFill>
                  <a:srgbClr val="015FAE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Titill </a:t>
            </a:r>
          </a:p>
        </p:txBody>
      </p:sp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B479F110-59E4-95C7-560B-368121982E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C574BD3-D5CF-D75A-28BA-A8AADAD7F3A6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IS">
              <a:latin typeface="Value Sans Pro" panose="020B0503050101040103" pitchFamily="34" charset="0"/>
            </a:endParaRPr>
          </a:p>
        </p:txBody>
      </p:sp>
      <p:sp>
        <p:nvSpPr>
          <p:cNvPr id="5" name="Text Placeholder 63">
            <a:extLst>
              <a:ext uri="{FF2B5EF4-FFF2-40B4-BE49-F238E27FC236}">
                <a16:creationId xmlns:a16="http://schemas.microsoft.com/office/drawing/2014/main" id="{8E87388A-E097-AFAB-572D-2D71EFEA593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92911" y="1016966"/>
            <a:ext cx="10404323" cy="806274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lang="en-IS" sz="3000" b="1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s-IS"/>
              <a:t>Tilvitnanir</a:t>
            </a:r>
            <a:endParaRPr lang="en-IS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BEA2B33B-7A93-4658-5765-B77B8AD8F9B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85024" y="2950125"/>
            <a:ext cx="2647631" cy="957750"/>
          </a:xfrm>
        </p:spPr>
        <p:txBody>
          <a:bodyPr anchor="t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ctr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„Það sem þessi sagði. Það sem þessi sagði. Það sem þessi sagði. Það sem þessi sagði.” 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162CDE7E-EF25-DF6E-6403-DBC0BE67E76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778236" y="2950125"/>
            <a:ext cx="2647631" cy="957750"/>
          </a:xfrm>
        </p:spPr>
        <p:txBody>
          <a:bodyPr anchor="t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ctr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„Það sem þessi sagði. Það sem þessi sagði. Það sem þessi sagði. Það sem þessi sagði.” 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6FCAC54A-8D2C-3D12-4F1D-F65E7BF070E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463510" y="2950125"/>
            <a:ext cx="2647631" cy="957750"/>
          </a:xfrm>
        </p:spPr>
        <p:txBody>
          <a:bodyPr anchor="t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ctr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„Það sem þessi sagði. Það sem þessi sagði. Það sem þessi sagði. Það sem þessi sagði.” </a:t>
            </a:r>
          </a:p>
        </p:txBody>
      </p:sp>
    </p:spTree>
    <p:extLst>
      <p:ext uri="{BB962C8B-B14F-4D97-AF65-F5344CB8AC3E}">
        <p14:creationId xmlns:p14="http://schemas.microsoft.com/office/powerpoint/2010/main" val="20859315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yrirsögn og my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733A7B9-7610-B706-60EF-D3B7AB10E57A}"/>
              </a:ext>
            </a:extLst>
          </p:cNvPr>
          <p:cNvGrpSpPr/>
          <p:nvPr userDrawn="1"/>
        </p:nvGrpSpPr>
        <p:grpSpPr>
          <a:xfrm>
            <a:off x="0" y="0"/>
            <a:ext cx="2342509" cy="6858000"/>
            <a:chOff x="0" y="0"/>
            <a:chExt cx="2342509" cy="6858000"/>
          </a:xfrm>
        </p:grpSpPr>
        <p:pic>
          <p:nvPicPr>
            <p:cNvPr id="3" name="Picture 2" descr="A blue and black logo&#10;&#10;AI-generated content may be incorrect.">
              <a:extLst>
                <a:ext uri="{FF2B5EF4-FFF2-40B4-BE49-F238E27FC236}">
                  <a16:creationId xmlns:a16="http://schemas.microsoft.com/office/drawing/2014/main" id="{6F8024DB-2A95-9CF3-81A2-6581E16AD7E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325" y="202557"/>
              <a:ext cx="1954184" cy="403816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BD9054E-1721-62FB-8B10-F1406809C2BF}"/>
                </a:ext>
              </a:extLst>
            </p:cNvPr>
            <p:cNvSpPr/>
            <p:nvPr userDrawn="1"/>
          </p:nvSpPr>
          <p:spPr>
            <a:xfrm>
              <a:off x="0" y="0"/>
              <a:ext cx="148936" cy="6858000"/>
            </a:xfrm>
            <a:prstGeom prst="rect">
              <a:avLst/>
            </a:prstGeom>
            <a:solidFill>
              <a:srgbClr val="015FAE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S">
                <a:latin typeface="Value Sans Pro" panose="020B0503050101040103" pitchFamily="34" charset="0"/>
              </a:endParaRPr>
            </a:p>
          </p:txBody>
        </p:sp>
      </p:grp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B071C00-D406-B8BB-6573-3BEA2BCA2ABC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766762" y="2073275"/>
            <a:ext cx="10658475" cy="4443413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IS" sz="1200">
                <a:latin typeface="Value Sans Pro" panose="020B0503050101040103" pitchFamily="34" charset="0"/>
              </a:defRPr>
            </a:lvl1pPr>
          </a:lstStyle>
          <a:p>
            <a:pPr lvl="0"/>
            <a:endParaRPr lang="en-IS"/>
          </a:p>
        </p:txBody>
      </p:sp>
      <p:sp>
        <p:nvSpPr>
          <p:cNvPr id="5" name="Text Placeholder 63">
            <a:extLst>
              <a:ext uri="{FF2B5EF4-FFF2-40B4-BE49-F238E27FC236}">
                <a16:creationId xmlns:a16="http://schemas.microsoft.com/office/drawing/2014/main" id="{369DEE08-03A9-C9BA-D66B-21D7F15CE6A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92911" y="1016966"/>
            <a:ext cx="10632326" cy="806274"/>
          </a:xfrm>
        </p:spPr>
        <p:txBody>
          <a:bodyPr>
            <a:normAutofit/>
          </a:bodyPr>
          <a:lstStyle>
            <a:lvl1pPr algn="l">
              <a:defRPr lang="en-IS" sz="3000" b="1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Fyrirsögn og</a:t>
            </a:r>
            <a:r>
              <a:rPr lang="en-US"/>
              <a:t> </a:t>
            </a:r>
            <a:r>
              <a:rPr lang="en-GB"/>
              <a:t>mynd</a:t>
            </a:r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2802772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yrirsögn og statistí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733A7B9-7610-B706-60EF-D3B7AB10E57A}"/>
              </a:ext>
            </a:extLst>
          </p:cNvPr>
          <p:cNvGrpSpPr/>
          <p:nvPr userDrawn="1"/>
        </p:nvGrpSpPr>
        <p:grpSpPr>
          <a:xfrm>
            <a:off x="0" y="0"/>
            <a:ext cx="2342509" cy="6858000"/>
            <a:chOff x="0" y="0"/>
            <a:chExt cx="2342509" cy="6858000"/>
          </a:xfrm>
        </p:grpSpPr>
        <p:pic>
          <p:nvPicPr>
            <p:cNvPr id="3" name="Picture 2" descr="A blue and black logo&#10;&#10;AI-generated content may be incorrect.">
              <a:extLst>
                <a:ext uri="{FF2B5EF4-FFF2-40B4-BE49-F238E27FC236}">
                  <a16:creationId xmlns:a16="http://schemas.microsoft.com/office/drawing/2014/main" id="{6F8024DB-2A95-9CF3-81A2-6581E16AD7E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325" y="202557"/>
              <a:ext cx="1954184" cy="403816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BD9054E-1721-62FB-8B10-F1406809C2BF}"/>
                </a:ext>
              </a:extLst>
            </p:cNvPr>
            <p:cNvSpPr/>
            <p:nvPr userDrawn="1"/>
          </p:nvSpPr>
          <p:spPr>
            <a:xfrm>
              <a:off x="0" y="0"/>
              <a:ext cx="148936" cy="6858000"/>
            </a:xfrm>
            <a:prstGeom prst="rect">
              <a:avLst/>
            </a:prstGeom>
            <a:solidFill>
              <a:srgbClr val="015FAE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S">
                <a:latin typeface="Value Sans Pro" panose="020B0503050101040103" pitchFamily="34" charset="0"/>
              </a:endParaRPr>
            </a:p>
          </p:txBody>
        </p:sp>
      </p:grpSp>
      <p:sp>
        <p:nvSpPr>
          <p:cNvPr id="5" name="Text Placeholder 63">
            <a:extLst>
              <a:ext uri="{FF2B5EF4-FFF2-40B4-BE49-F238E27FC236}">
                <a16:creationId xmlns:a16="http://schemas.microsoft.com/office/drawing/2014/main" id="{369DEE08-03A9-C9BA-D66B-21D7F15CE6A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92911" y="1016966"/>
            <a:ext cx="10632326" cy="806274"/>
          </a:xfrm>
        </p:spPr>
        <p:txBody>
          <a:bodyPr>
            <a:normAutofit/>
          </a:bodyPr>
          <a:lstStyle>
            <a:lvl1pPr algn="l">
              <a:defRPr lang="en-IS" sz="3000" b="1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Fyrirsögn og</a:t>
            </a:r>
            <a:r>
              <a:rPr lang="en-US"/>
              <a:t> </a:t>
            </a:r>
            <a:r>
              <a:rPr lang="en-GB"/>
              <a:t>statistík</a:t>
            </a:r>
            <a:endParaRPr lang="en-IS"/>
          </a:p>
        </p:txBody>
      </p:sp>
      <p:sp>
        <p:nvSpPr>
          <p:cNvPr id="8" name="Chart Placeholder 7">
            <a:extLst>
              <a:ext uri="{FF2B5EF4-FFF2-40B4-BE49-F238E27FC236}">
                <a16:creationId xmlns:a16="http://schemas.microsoft.com/office/drawing/2014/main" id="{031AA22A-EC24-52A0-A662-5C57186804CC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792910" y="2073275"/>
            <a:ext cx="10632327" cy="4443413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IS" sz="1200"/>
            </a:lvl1pPr>
          </a:lstStyle>
          <a:p>
            <a:pPr lvl="0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301346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istík- Hlið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733A7B9-7610-B706-60EF-D3B7AB10E57A}"/>
              </a:ext>
            </a:extLst>
          </p:cNvPr>
          <p:cNvGrpSpPr/>
          <p:nvPr userDrawn="1"/>
        </p:nvGrpSpPr>
        <p:grpSpPr>
          <a:xfrm>
            <a:off x="0" y="0"/>
            <a:ext cx="2342509" cy="6858000"/>
            <a:chOff x="0" y="0"/>
            <a:chExt cx="2342509" cy="6858000"/>
          </a:xfrm>
        </p:grpSpPr>
        <p:pic>
          <p:nvPicPr>
            <p:cNvPr id="3" name="Picture 2" descr="A blue and black logo&#10;&#10;AI-generated content may be incorrect.">
              <a:extLst>
                <a:ext uri="{FF2B5EF4-FFF2-40B4-BE49-F238E27FC236}">
                  <a16:creationId xmlns:a16="http://schemas.microsoft.com/office/drawing/2014/main" id="{6F8024DB-2A95-9CF3-81A2-6581E16AD7E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325" y="202557"/>
              <a:ext cx="1954184" cy="403816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BD9054E-1721-62FB-8B10-F1406809C2BF}"/>
                </a:ext>
              </a:extLst>
            </p:cNvPr>
            <p:cNvSpPr/>
            <p:nvPr userDrawn="1"/>
          </p:nvSpPr>
          <p:spPr>
            <a:xfrm>
              <a:off x="0" y="0"/>
              <a:ext cx="148936" cy="6858000"/>
            </a:xfrm>
            <a:prstGeom prst="rect">
              <a:avLst/>
            </a:prstGeom>
            <a:solidFill>
              <a:srgbClr val="015FAE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S">
                <a:latin typeface="Value Sans Pro" panose="020B0503050101040103" pitchFamily="34" charset="0"/>
              </a:endParaRPr>
            </a:p>
          </p:txBody>
        </p:sp>
      </p:grp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B4FA6A2-EF19-A8CF-D54C-9F864D77D4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74786" y="1828800"/>
            <a:ext cx="4902867" cy="1187963"/>
          </a:xfrm>
        </p:spPr>
        <p:txBody>
          <a:bodyPr anchor="b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3000" b="1" kern="1200">
                <a:solidFill>
                  <a:schemeClr val="tx1"/>
                </a:solidFill>
                <a:latin typeface="Value Sans Pro" panose="020B0503050101040103" pitchFamily="34" charset="0"/>
                <a:ea typeface="+mn-ea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GB"/>
              <a:t>Fyrirsögn og statistík</a:t>
            </a:r>
            <a:endParaRPr lang="en-IS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C36617F0-FB08-967F-07D2-E157A4ED81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74786" y="3447536"/>
            <a:ext cx="4902867" cy="1871829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S" sz="1200" kern="1200" dirty="0">
                <a:solidFill>
                  <a:srgbClr val="093860"/>
                </a:solidFill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algn="l">
              <a:lnSpc>
                <a:spcPct val="150000"/>
              </a:lnSpc>
            </a:pPr>
            <a:r>
              <a:rPr lang="en-US" sz="1200">
                <a:solidFill>
                  <a:srgbClr val="093860"/>
                </a:solidFill>
                <a:latin typeface="Value Sans Pro" panose="020B0503050101040103" pitchFamily="34" charset="0"/>
                <a:ea typeface="Open Sans" panose="020B0606030504020204" pitchFamily="34" charset="0"/>
                <a:cs typeface="Poppins" pitchFamily="2" charset="77"/>
              </a:rPr>
              <a:t>Meginmál. Lorem ipsum dolor sit amet consectetur adipiscing elit. Quisque aliquet nunc a felis ullamcorper vitae facilisis sem ornare. Duis vel iaculis est. Vestibulum nunc qua dapibus in elitet  condimentum tristique vitaeles laoreet sagittis rutrum justo at placerat.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8549B56C-A3B7-579E-9651-0B2A981B9BD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096000" y="309092"/>
            <a:ext cx="5707675" cy="6220497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IS" sz="1200">
                <a:latin typeface="Value Sans Pro" panose="020B0503050101040103" pitchFamily="34" charset="0"/>
              </a:defRPr>
            </a:lvl1pPr>
          </a:lstStyle>
          <a:p>
            <a:pPr lvl="0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1122545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il my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A67692A-377B-43B7-AEA9-045CE33606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4381500"/>
              <a:gd name="connsiteY0" fmla="*/ 0 h 2619375"/>
              <a:gd name="connsiteX1" fmla="*/ 4381500 w 4381500"/>
              <a:gd name="connsiteY1" fmla="*/ 0 h 2619375"/>
              <a:gd name="connsiteX2" fmla="*/ 4381500 w 4381500"/>
              <a:gd name="connsiteY2" fmla="*/ 2619375 h 2619375"/>
              <a:gd name="connsiteX3" fmla="*/ 0 w 4381500"/>
              <a:gd name="connsiteY3" fmla="*/ 2619375 h 261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1500" h="2619375">
                <a:moveTo>
                  <a:pt x="0" y="0"/>
                </a:moveTo>
                <a:lnTo>
                  <a:pt x="4381500" y="0"/>
                </a:lnTo>
                <a:lnTo>
                  <a:pt x="4381500" y="2619375"/>
                </a:lnTo>
                <a:lnTo>
                  <a:pt x="0" y="2619375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405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kaglæra_1">
    <p:bg>
      <p:bgPr>
        <a:solidFill>
          <a:srgbClr val="005E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2B4301-A1B1-A290-E19A-B25C29E815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52587" y="2504281"/>
            <a:ext cx="8886826" cy="1849438"/>
          </a:xfrm>
        </p:spPr>
        <p:txBody>
          <a:bodyPr anchor="ctr">
            <a:noAutofit/>
          </a:bodyPr>
          <a:lstStyle>
            <a:lvl1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5000" b="1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Því lífið liggur við</a:t>
            </a:r>
            <a:endParaRPr lang="en-IS"/>
          </a:p>
        </p:txBody>
      </p:sp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A62F554F-DFA0-F121-EC35-6FF9EB4806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833"/>
          <a:stretch>
            <a:fillRect/>
          </a:stretch>
        </p:blipFill>
        <p:spPr>
          <a:xfrm>
            <a:off x="8628518" y="77759"/>
            <a:ext cx="3563482" cy="6702482"/>
          </a:xfrm>
          <a:prstGeom prst="rect">
            <a:avLst/>
          </a:prstGeom>
        </p:spPr>
      </p:pic>
      <p:pic>
        <p:nvPicPr>
          <p:cNvPr id="7" name="Image" descr="Image">
            <a:extLst>
              <a:ext uri="{FF2B5EF4-FFF2-40B4-BE49-F238E27FC236}">
                <a16:creationId xmlns:a16="http://schemas.microsoft.com/office/drawing/2014/main" id="{8AC111FA-D649-8F54-2A78-65D4748BD6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088347" y="5365406"/>
            <a:ext cx="2015306" cy="104176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39919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kaglæra_2">
    <p:bg>
      <p:bgPr>
        <a:solidFill>
          <a:srgbClr val="005E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2B4301-A1B1-A290-E19A-B25C29E815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52587" y="4849793"/>
            <a:ext cx="8886826" cy="601883"/>
          </a:xfrm>
        </p:spPr>
        <p:txBody>
          <a:bodyPr anchor="ctr">
            <a:noAutofit/>
          </a:bodyPr>
          <a:lstStyle>
            <a:lvl1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4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Því lífið liggur við</a:t>
            </a:r>
            <a:endParaRPr lang="en-IS"/>
          </a:p>
        </p:txBody>
      </p:sp>
      <p:pic>
        <p:nvPicPr>
          <p:cNvPr id="7" name="Image" descr="Image">
            <a:extLst>
              <a:ext uri="{FF2B5EF4-FFF2-40B4-BE49-F238E27FC236}">
                <a16:creationId xmlns:a16="http://schemas.microsoft.com/office/drawing/2014/main" id="{8AC111FA-D649-8F54-2A78-65D4748BD6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33529" y="2356876"/>
            <a:ext cx="4148092" cy="214424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497730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kaglæra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FB3EDFAE-5B6B-FDC3-418C-AC4E748A8B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2D9E6CA-E414-F1D6-D34E-D7FA430FE19A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>
              <a:latin typeface="Value Sans Pro" panose="020B0503050101040103" pitchFamily="34" charset="0"/>
            </a:endParaRP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B620C69-E1C3-2060-674D-B4F82A7D87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7371" y="2595486"/>
            <a:ext cx="4902867" cy="1667027"/>
          </a:xfrm>
        </p:spPr>
        <p:txBody>
          <a:bodyPr anchor="ctr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50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Takk fyrir!</a:t>
            </a:r>
            <a:endParaRPr lang="en-I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0045B00-01B3-9C0B-DB43-CF9329181A9C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>
              <a:latin typeface="Value Sans Pro" panose="020B0503050101040103" pitchFamily="34" charset="0"/>
            </a:endParaRPr>
          </a:p>
        </p:txBody>
      </p:sp>
      <p:pic>
        <p:nvPicPr>
          <p:cNvPr id="17" name="Picture 16" descr="A group of colorful shapes&#10;&#10;AI-generated content may be incorrect.">
            <a:extLst>
              <a:ext uri="{FF2B5EF4-FFF2-40B4-BE49-F238E27FC236}">
                <a16:creationId xmlns:a16="http://schemas.microsoft.com/office/drawing/2014/main" id="{C73EA304-2F8C-65DF-74DD-E8FC7398D4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259" y="4262512"/>
            <a:ext cx="3282161" cy="2277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9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ilsíða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AA6D376-490F-4BFF-B177-5B1FD7EF52F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06274" y="278780"/>
            <a:ext cx="5824654" cy="6300439"/>
          </a:xfrm>
          <a:custGeom>
            <a:avLst/>
            <a:gdLst>
              <a:gd name="connsiteX0" fmla="*/ 0 w 5905500"/>
              <a:gd name="connsiteY0" fmla="*/ 0 h 6502400"/>
              <a:gd name="connsiteX1" fmla="*/ 5905500 w 5905500"/>
              <a:gd name="connsiteY1" fmla="*/ 0 h 6502400"/>
              <a:gd name="connsiteX2" fmla="*/ 5905500 w 5905500"/>
              <a:gd name="connsiteY2" fmla="*/ 6502400 h 6502400"/>
              <a:gd name="connsiteX3" fmla="*/ 2952750 w 5905500"/>
              <a:gd name="connsiteY3" fmla="*/ 6502400 h 6502400"/>
              <a:gd name="connsiteX4" fmla="*/ 0 w 5905500"/>
              <a:gd name="connsiteY4" fmla="*/ 3549650 h 650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5500" h="6502400">
                <a:moveTo>
                  <a:pt x="0" y="0"/>
                </a:moveTo>
                <a:lnTo>
                  <a:pt x="5905500" y="0"/>
                </a:lnTo>
                <a:lnTo>
                  <a:pt x="5905500" y="6502400"/>
                </a:lnTo>
                <a:lnTo>
                  <a:pt x="2952750" y="6502400"/>
                </a:lnTo>
                <a:cubicBezTo>
                  <a:pt x="1321991" y="6502400"/>
                  <a:pt x="0" y="5180409"/>
                  <a:pt x="0" y="354965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r>
              <a:rPr lang="en-US"/>
              <a:t>Click icon to change picture</a:t>
            </a:r>
          </a:p>
        </p:txBody>
      </p:sp>
      <p:pic>
        <p:nvPicPr>
          <p:cNvPr id="14" name="Picture 13" descr="A blue and black logo&#10;&#10;AI-generated content may be incorrect.">
            <a:extLst>
              <a:ext uri="{FF2B5EF4-FFF2-40B4-BE49-F238E27FC236}">
                <a16:creationId xmlns:a16="http://schemas.microsoft.com/office/drawing/2014/main" id="{1523E8E2-DE9B-16F0-02B2-EF32864022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1" y="618367"/>
            <a:ext cx="3454211" cy="71378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AB46A86-11D9-724B-6CF9-87A101293613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291DB15D-F710-A689-4CD6-744C5EB3F74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78170" y="2595486"/>
            <a:ext cx="4902867" cy="1667027"/>
          </a:xfrm>
        </p:spPr>
        <p:txBody>
          <a:bodyPr anchor="b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50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Fyrirsögn</a:t>
            </a:r>
            <a:br>
              <a:rPr lang="en-GB"/>
            </a:br>
            <a:r>
              <a:rPr lang="en-GB"/>
              <a:t>kynningar</a:t>
            </a:r>
            <a:endParaRPr lang="en-IS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79C6260D-132C-D23D-BCD8-EB18E57D4D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9941" y="4580267"/>
            <a:ext cx="4902867" cy="1667027"/>
          </a:xfrm>
        </p:spPr>
        <p:txBody>
          <a:bodyPr anchor="t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015FAE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Undirfyrirsögn</a:t>
            </a:r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7781632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C143FE1-D532-43C4-8F74-AEAB5D2CBE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4381500"/>
              <a:gd name="connsiteY0" fmla="*/ 0 h 2619375"/>
              <a:gd name="connsiteX1" fmla="*/ 4381500 w 4381500"/>
              <a:gd name="connsiteY1" fmla="*/ 0 h 2619375"/>
              <a:gd name="connsiteX2" fmla="*/ 4381500 w 4381500"/>
              <a:gd name="connsiteY2" fmla="*/ 2619375 h 2619375"/>
              <a:gd name="connsiteX3" fmla="*/ 0 w 4381500"/>
              <a:gd name="connsiteY3" fmla="*/ 2619375 h 261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1500" h="2619375">
                <a:moveTo>
                  <a:pt x="0" y="0"/>
                </a:moveTo>
                <a:lnTo>
                  <a:pt x="4381500" y="0"/>
                </a:lnTo>
                <a:lnTo>
                  <a:pt x="4381500" y="2619375"/>
                </a:lnTo>
                <a:lnTo>
                  <a:pt x="0" y="2619375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200"/>
            </a:lvl1pPr>
          </a:lstStyle>
          <a:p>
            <a:pPr lvl="0"/>
            <a:endParaRPr lang="en-US"/>
          </a:p>
        </p:txBody>
      </p:sp>
      <p:pic>
        <p:nvPicPr>
          <p:cNvPr id="7" name="Picture 6" descr="A white logo with black background&#10;&#10;AI-generated content may be incorrect.">
            <a:extLst>
              <a:ext uri="{FF2B5EF4-FFF2-40B4-BE49-F238E27FC236}">
                <a16:creationId xmlns:a16="http://schemas.microsoft.com/office/drawing/2014/main" id="{B303297C-8915-6336-8384-110C196963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72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ilsíða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blue and black logo&#10;&#10;AI-generated content may be incorrect.">
            <a:extLst>
              <a:ext uri="{FF2B5EF4-FFF2-40B4-BE49-F238E27FC236}">
                <a16:creationId xmlns:a16="http://schemas.microsoft.com/office/drawing/2014/main" id="{1523E8E2-DE9B-16F0-02B2-EF32864022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1" y="618367"/>
            <a:ext cx="3454211" cy="713785"/>
          </a:xfrm>
          <a:prstGeom prst="rect">
            <a:avLst/>
          </a:prstGeom>
        </p:spPr>
      </p:pic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0F138E5E-4BA5-9E46-69B0-D89A5FAEC08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78170" y="2595487"/>
            <a:ext cx="4902867" cy="1667027"/>
          </a:xfrm>
        </p:spPr>
        <p:txBody>
          <a:bodyPr anchor="b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50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Fyrirsögn</a:t>
            </a:r>
            <a:br>
              <a:rPr lang="en-GB"/>
            </a:br>
            <a:r>
              <a:rPr lang="en-GB"/>
              <a:t>kynningar</a:t>
            </a:r>
            <a:endParaRPr lang="en-IS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11414548-E991-CE5B-8F9B-B29F344265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99941" y="4580267"/>
            <a:ext cx="4902867" cy="1667027"/>
          </a:xfrm>
        </p:spPr>
        <p:txBody>
          <a:bodyPr anchor="t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015FAE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Undirfyrirsögn</a:t>
            </a:r>
            <a:endParaRPr lang="en-I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B46A86-11D9-724B-6CF9-87A101293613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 descr="A group of colorful shapes&#10;&#10;AI-generated content may be incorrect.">
            <a:extLst>
              <a:ext uri="{FF2B5EF4-FFF2-40B4-BE49-F238E27FC236}">
                <a16:creationId xmlns:a16="http://schemas.microsoft.com/office/drawing/2014/main" id="{E6ECCDD5-1C24-4868-6472-323D8A624A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259" y="4262512"/>
            <a:ext cx="3282161" cy="2277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5863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llisíða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03DECFC-0B81-46D0-8169-5E3D4D63116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936" y="0"/>
            <a:ext cx="5947064" cy="6858000"/>
          </a:xfrm>
          <a:custGeom>
            <a:avLst/>
            <a:gdLst>
              <a:gd name="connsiteX0" fmla="*/ 0 w 4381500"/>
              <a:gd name="connsiteY0" fmla="*/ 0 h 2619375"/>
              <a:gd name="connsiteX1" fmla="*/ 4381500 w 4381500"/>
              <a:gd name="connsiteY1" fmla="*/ 0 h 2619375"/>
              <a:gd name="connsiteX2" fmla="*/ 4381500 w 4381500"/>
              <a:gd name="connsiteY2" fmla="*/ 2619375 h 2619375"/>
              <a:gd name="connsiteX3" fmla="*/ 0 w 4381500"/>
              <a:gd name="connsiteY3" fmla="*/ 2619375 h 261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1500" h="2619375">
                <a:moveTo>
                  <a:pt x="0" y="0"/>
                </a:moveTo>
                <a:lnTo>
                  <a:pt x="4381500" y="0"/>
                </a:lnTo>
                <a:lnTo>
                  <a:pt x="4381500" y="2619375"/>
                </a:lnTo>
                <a:lnTo>
                  <a:pt x="0" y="2619375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r>
              <a:rPr lang="en-US"/>
              <a:t>Click icon to change picture</a:t>
            </a:r>
          </a:p>
        </p:txBody>
      </p:sp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F91F175F-2581-6824-521E-5BEE91B69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285" y="618367"/>
            <a:ext cx="3454211" cy="71378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A459EF9-7B2A-5EC9-ECED-E7B88DBA0004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D0E7245E-B0E3-E345-0838-02CD4905E0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45285" y="2595486"/>
            <a:ext cx="4779953" cy="1667027"/>
          </a:xfrm>
        </p:spPr>
        <p:txBody>
          <a:bodyPr anchor="t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50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Fyrirsögn</a:t>
            </a:r>
            <a:br>
              <a:rPr lang="en-GB"/>
            </a:br>
            <a:r>
              <a:rPr lang="en-GB"/>
              <a:t>kynningar</a:t>
            </a:r>
            <a:endParaRPr lang="en-IS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76CD5281-3199-E2E6-6A04-94A6ED3E44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67057" y="4572606"/>
            <a:ext cx="4758182" cy="1667027"/>
          </a:xfrm>
        </p:spPr>
        <p:txBody>
          <a:bodyPr anchor="t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015FAE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Undirfyrirsögn</a:t>
            </a:r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3376429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llisíð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AD0E46FA-DE11-A09D-66BF-54C8BD3764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28E18A4-6C8E-E93B-FFDC-14363BAB5AFA}"/>
              </a:ext>
            </a:extLst>
          </p:cNvPr>
          <p:cNvSpPr/>
          <p:nvPr userDrawn="1"/>
        </p:nvSpPr>
        <p:spPr>
          <a:xfrm>
            <a:off x="-1" y="0"/>
            <a:ext cx="6096001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B3415C3-8F2A-AB9E-8165-7B95CDCEF1D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6000" cy="68580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IS" sz="1200"/>
            </a:lvl1pPr>
          </a:lstStyle>
          <a:p>
            <a:pPr lvl="0"/>
            <a:endParaRPr lang="en-IS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A1CBFF9B-FD71-C098-5816-8E59EEF9E4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80747" y="2595486"/>
            <a:ext cx="4902867" cy="1667027"/>
          </a:xfrm>
        </p:spPr>
        <p:txBody>
          <a:bodyPr anchor="b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50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Fyrirsögn</a:t>
            </a:r>
            <a:br>
              <a:rPr lang="en-GB"/>
            </a:br>
            <a:r>
              <a:rPr lang="en-GB"/>
              <a:t>kynningar</a:t>
            </a:r>
            <a:endParaRPr lang="en-IS"/>
          </a:p>
        </p:txBody>
      </p:sp>
      <p:pic>
        <p:nvPicPr>
          <p:cNvPr id="10" name="Picture 9" descr="A black and white logo&#10;&#10;AI-generated content may be incorrect.">
            <a:extLst>
              <a:ext uri="{FF2B5EF4-FFF2-40B4-BE49-F238E27FC236}">
                <a16:creationId xmlns:a16="http://schemas.microsoft.com/office/drawing/2014/main" id="{0D6F34F2-F934-6777-2F01-B15787DAA1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6" y="202557"/>
            <a:ext cx="1954184" cy="403816"/>
          </a:xfrm>
          <a:prstGeom prst="rect">
            <a:avLst/>
          </a:prstGeom>
        </p:spPr>
      </p:pic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D6D58864-00B3-54DE-29F5-3332535BE2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99941" y="4580267"/>
            <a:ext cx="4902867" cy="1667027"/>
          </a:xfrm>
        </p:spPr>
        <p:txBody>
          <a:bodyPr anchor="t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Undirfyrirsögn</a:t>
            </a:r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943360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llisíða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0934E633-AC6B-0372-760D-DEE82E4841D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06274" y="278780"/>
            <a:ext cx="5824654" cy="6300439"/>
          </a:xfrm>
          <a:custGeom>
            <a:avLst/>
            <a:gdLst>
              <a:gd name="connsiteX0" fmla="*/ 0 w 5905500"/>
              <a:gd name="connsiteY0" fmla="*/ 0 h 6502400"/>
              <a:gd name="connsiteX1" fmla="*/ 5905500 w 5905500"/>
              <a:gd name="connsiteY1" fmla="*/ 0 h 6502400"/>
              <a:gd name="connsiteX2" fmla="*/ 5905500 w 5905500"/>
              <a:gd name="connsiteY2" fmla="*/ 6502400 h 6502400"/>
              <a:gd name="connsiteX3" fmla="*/ 2952750 w 5905500"/>
              <a:gd name="connsiteY3" fmla="*/ 6502400 h 6502400"/>
              <a:gd name="connsiteX4" fmla="*/ 0 w 5905500"/>
              <a:gd name="connsiteY4" fmla="*/ 3549650 h 650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5500" h="6502400">
                <a:moveTo>
                  <a:pt x="0" y="0"/>
                </a:moveTo>
                <a:lnTo>
                  <a:pt x="5905500" y="0"/>
                </a:lnTo>
                <a:lnTo>
                  <a:pt x="5905500" y="6502400"/>
                </a:lnTo>
                <a:lnTo>
                  <a:pt x="2952750" y="6502400"/>
                </a:lnTo>
                <a:cubicBezTo>
                  <a:pt x="1321991" y="6502400"/>
                  <a:pt x="0" y="5180409"/>
                  <a:pt x="0" y="354965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r>
              <a:rPr lang="en-US"/>
              <a:t>Click icon to change picture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495EE55E-33A2-1C54-B461-808ED7D458A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6763" y="2595486"/>
            <a:ext cx="4902867" cy="1667027"/>
          </a:xfrm>
        </p:spPr>
        <p:txBody>
          <a:bodyPr anchor="ctr">
            <a:noAutofit/>
          </a:bodyPr>
          <a:lstStyle>
            <a:lvl1pPr marL="0" marR="0" indent="0" algn="l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50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Nýr kafli</a:t>
            </a:r>
          </a:p>
          <a:p>
            <a:pPr lvl="0"/>
            <a:r>
              <a:rPr lang="en-GB"/>
              <a:t>Nýr titill</a:t>
            </a:r>
            <a:endParaRPr lang="en-IS"/>
          </a:p>
        </p:txBody>
      </p:sp>
      <p:pic>
        <p:nvPicPr>
          <p:cNvPr id="28" name="Picture 27" descr="A blue and black logo&#10;&#10;AI-generated content may be incorrect.">
            <a:extLst>
              <a:ext uri="{FF2B5EF4-FFF2-40B4-BE49-F238E27FC236}">
                <a16:creationId xmlns:a16="http://schemas.microsoft.com/office/drawing/2014/main" id="{D199947F-4259-E32E-7E2A-75A8A7C107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8DC5D721-FF50-712E-5483-584B8997E121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3770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llisíða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and black logo&#10;&#10;AI-generated content may be incorrect.">
            <a:extLst>
              <a:ext uri="{FF2B5EF4-FFF2-40B4-BE49-F238E27FC236}">
                <a16:creationId xmlns:a16="http://schemas.microsoft.com/office/drawing/2014/main" id="{FB3EDFAE-5B6B-FDC3-418C-AC4E748A8B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25" y="202557"/>
            <a:ext cx="1954184" cy="40381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2D9E6CA-E414-F1D6-D34E-D7FA430FE19A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>
              <a:latin typeface="Value Sans Pro" panose="020B0503050101040103" pitchFamily="34" charset="0"/>
            </a:endParaRP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B620C69-E1C3-2060-674D-B4F82A7D87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83708" y="2595486"/>
            <a:ext cx="4902867" cy="1667027"/>
          </a:xfrm>
        </p:spPr>
        <p:txBody>
          <a:bodyPr anchor="ctr">
            <a:noAutofit/>
          </a:bodyPr>
          <a:lstStyle>
            <a:lvl1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50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Value Sans Pro" panose="020B0503050101040103" pitchFamily="34" charset="0"/>
                <a:ea typeface="Value Sans Pro" panose="020B0503050101040103" pitchFamily="34" charset="0"/>
                <a:cs typeface="Value Sans Pro" panose="020B0503050101040103" pitchFamily="34" charset="0"/>
                <a:sym typeface="Helvetica Neue"/>
              </a:defRPr>
            </a:lvl1pPr>
            <a:lvl2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2pPr>
            <a:lvl3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3pPr>
            <a:lvl4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4pPr>
            <a:lvl5pPr marL="0" marR="0" indent="0" algn="ctr" defTabSz="1219169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IS" sz="25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Value Sans Pro Regular"/>
                <a:ea typeface="Value Sans Pro Bold"/>
                <a:cs typeface="Value Sans Pro Bold"/>
                <a:sym typeface="Helvetica Neue"/>
              </a:defRPr>
            </a:lvl5pPr>
          </a:lstStyle>
          <a:p>
            <a:pPr lvl="0"/>
            <a:r>
              <a:rPr lang="en-GB"/>
              <a:t>Millifyrirsögn</a:t>
            </a:r>
            <a:endParaRPr lang="en-I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0045B00-01B3-9C0B-DB43-CF9329181A9C}"/>
              </a:ext>
            </a:extLst>
          </p:cNvPr>
          <p:cNvSpPr/>
          <p:nvPr userDrawn="1"/>
        </p:nvSpPr>
        <p:spPr>
          <a:xfrm>
            <a:off x="0" y="0"/>
            <a:ext cx="148936" cy="6858000"/>
          </a:xfrm>
          <a:prstGeom prst="rect">
            <a:avLst/>
          </a:prstGeom>
          <a:solidFill>
            <a:srgbClr val="015FAE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>
              <a:latin typeface="Value Sans Pro" panose="020B0503050101040103" pitchFamily="34" charset="0"/>
            </a:endParaRPr>
          </a:p>
        </p:txBody>
      </p:sp>
      <p:pic>
        <p:nvPicPr>
          <p:cNvPr id="5" name="Picture 4" descr="A blue diamond with black background&#10;&#10;AI-generated content may be incorrect.">
            <a:extLst>
              <a:ext uri="{FF2B5EF4-FFF2-40B4-BE49-F238E27FC236}">
                <a16:creationId xmlns:a16="http://schemas.microsoft.com/office/drawing/2014/main" id="{550BCF87-2AAF-5CBF-EE43-CAB8DDC968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218" y="6034573"/>
            <a:ext cx="2235212" cy="492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29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F9E22D-06E4-4B59-85D8-4D4A90F7F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617538"/>
            <a:ext cx="10658475" cy="1073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669347-F463-4547-A40B-AF14E0365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6763" y="1825625"/>
            <a:ext cx="106584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9CEB7-33F4-4645-8E3E-8D3CC65362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00000"/>
              </a:lnSpc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A96C1D9-153B-45BB-B5DE-7579A53756C5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E5BBB-F0DC-4236-B557-BBC972B56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lnSpc>
                <a:spcPct val="100000"/>
              </a:lnSpc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BC573-5124-4BE4-9F53-54FD463172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lnSpc>
                <a:spcPct val="100000"/>
              </a:lnSpc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FC2952A-0647-46EA-8310-EDCEE27AFB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2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4" r:id="rId2"/>
    <p:sldLayoutId id="2147483700" r:id="rId3"/>
    <p:sldLayoutId id="2147483684" r:id="rId4"/>
    <p:sldLayoutId id="2147483707" r:id="rId5"/>
    <p:sldLayoutId id="2147483663" r:id="rId6"/>
    <p:sldLayoutId id="2147483664" r:id="rId7"/>
    <p:sldLayoutId id="2147483685" r:id="rId8"/>
    <p:sldLayoutId id="2147483708" r:id="rId9"/>
    <p:sldLayoutId id="2147483714" r:id="rId10"/>
    <p:sldLayoutId id="2147483715" r:id="rId11"/>
    <p:sldLayoutId id="2147483678" r:id="rId12"/>
    <p:sldLayoutId id="2147483660" r:id="rId13"/>
    <p:sldLayoutId id="2147483686" r:id="rId14"/>
    <p:sldLayoutId id="2147483665" r:id="rId15"/>
    <p:sldLayoutId id="2147483706" r:id="rId16"/>
    <p:sldLayoutId id="2147483699" r:id="rId17"/>
    <p:sldLayoutId id="2147483675" r:id="rId18"/>
    <p:sldLayoutId id="2147483698" r:id="rId19"/>
    <p:sldLayoutId id="2147483703" r:id="rId20"/>
    <p:sldLayoutId id="2147483705" r:id="rId21"/>
    <p:sldLayoutId id="2147483669" r:id="rId22"/>
    <p:sldLayoutId id="2147483710" r:id="rId23"/>
    <p:sldLayoutId id="2147483716" r:id="rId24"/>
    <p:sldLayoutId id="2147483692" r:id="rId25"/>
    <p:sldLayoutId id="2147483688" r:id="rId26"/>
    <p:sldLayoutId id="2147483689" r:id="rId27"/>
    <p:sldLayoutId id="2147483671" r:id="rId28"/>
    <p:sldLayoutId id="2147483690" r:id="rId29"/>
    <p:sldLayoutId id="2147483693" r:id="rId30"/>
    <p:sldLayoutId id="2147483670" r:id="rId31"/>
    <p:sldLayoutId id="2147483661" r:id="rId32"/>
    <p:sldLayoutId id="2147483704" r:id="rId33"/>
    <p:sldLayoutId id="2147483709" r:id="rId34"/>
    <p:sldLayoutId id="2147483697" r:id="rId35"/>
    <p:sldLayoutId id="2147483673" r:id="rId36"/>
    <p:sldLayoutId id="2147483701" r:id="rId37"/>
    <p:sldLayoutId id="2147483702" r:id="rId38"/>
    <p:sldLayoutId id="2147483682" r:id="rId39"/>
    <p:sldLayoutId id="2147483683" r:id="rId40"/>
  </p:sldLayoutIdLst>
  <p:txStyles>
    <p:title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lang="en-US" sz="2800" b="1" kern="1200">
          <a:solidFill>
            <a:schemeClr val="tx1"/>
          </a:solidFill>
          <a:latin typeface="Value Sans Pro" panose="020B0503050101040103" pitchFamily="34" charset="0"/>
          <a:ea typeface="+mn-ea"/>
          <a:cs typeface="Value Sans Pro" panose="020B0503050101040103" pitchFamily="34" charset="0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Tx/>
        <a:buFont typeface="Arial" panose="020B0604020202020204" pitchFamily="34" charset="0"/>
        <a:buNone/>
        <a:tabLst/>
        <a:defRPr sz="3000" b="0" kern="1200">
          <a:solidFill>
            <a:schemeClr val="tx1"/>
          </a:solidFill>
          <a:latin typeface="Value Sans Pro" panose="020B0503050101040103" pitchFamily="34" charset="0"/>
          <a:ea typeface="+mn-ea"/>
          <a:cs typeface="Value Sans Pro" panose="020B0503050101040103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kern="1200">
          <a:solidFill>
            <a:schemeClr val="tx1"/>
          </a:solidFill>
          <a:latin typeface="Value Sans Pro" panose="020B0503050101040103" pitchFamily="34" charset="0"/>
          <a:ea typeface="+mn-ea"/>
          <a:cs typeface="Value Sans Pro" panose="020B0503050101040103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b="0" kern="1200">
          <a:solidFill>
            <a:schemeClr val="tx1"/>
          </a:solidFill>
          <a:latin typeface="Value Sans Pro" panose="020B0503050101040103" pitchFamily="34" charset="0"/>
          <a:ea typeface="+mn-ea"/>
          <a:cs typeface="Value Sans Pro" panose="020B0503050101040103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100" b="0" kern="1200">
          <a:solidFill>
            <a:schemeClr val="tx1"/>
          </a:solidFill>
          <a:latin typeface="Value Sans Pro" panose="020B0503050101040103" pitchFamily="34" charset="0"/>
          <a:ea typeface="+mn-ea"/>
          <a:cs typeface="Value Sans Pro" panose="020B0503050101040103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050" b="0" kern="1200">
          <a:solidFill>
            <a:schemeClr val="tx1"/>
          </a:solidFill>
          <a:latin typeface="Poppins" pitchFamily="2" charset="77"/>
          <a:ea typeface="+mn-ea"/>
          <a:cs typeface="Poppins" pitchFamily="2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83" userDrawn="1">
          <p15:clr>
            <a:srgbClr val="F26B43"/>
          </p15:clr>
        </p15:guide>
        <p15:guide id="4" pos="719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C6CA4DD-9044-5F30-862F-025CFC90EA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A127D-0C95-F197-69BC-F717F0F90E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85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5C14491-1C93-6E84-DAF5-FED1D9E072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416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9B3DAC7-11A3-43D4-6554-098C0868C3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06445-6E1D-2476-A4C5-41155945ECD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080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0C3068-CC84-6E1B-9E87-31BDCF1C23F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8483E-9619-E026-A75B-1E407ED7D0C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735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B2EDF4D-B32B-449A-DC1D-F26F97BF39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7CD55-AC64-C82C-2E7C-0D521AF3A3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8EE6F87-E83A-56D6-18A3-B9E27A88FA9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639026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2BA529F-E328-6507-A7CF-909921C3CE5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29B4DD-ED77-A812-65B0-0DF176CAF05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A3685-5F5C-31A7-EA0B-AA74303964D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84EA0B-7CC6-B69A-1A93-EC761C26965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537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5A0C8F-0690-AE0B-5E83-7496243648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903BB-471D-5BF5-F5D4-D591ACE9DA2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123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C2BB1CE-C725-E545-D968-ED86D886D9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6CDB8-D8B2-C7E0-BC59-B2320B4C252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83BEE2-E6CC-1127-5F84-13CEACC9381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88B382-572D-A59A-0849-34FA4AF362C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95614F6-2CD6-07A1-7B17-163B37EA3BE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C4BA5A-0533-6300-545B-FBC7696BFAF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867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3336F3-C6E4-4E83-69E8-DAD02A470C2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CC4F3-BB43-1933-51DF-88D868D7A89A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2E701-A3BA-32D8-3D92-66C8F1EEB78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FA5A8B-2728-1E9D-09A3-26F3429E207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3007A3B-8341-47F7-E0D7-98F20129F504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62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42392D-071F-E04F-6034-B36365B468F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AD6AE-5470-8D94-3C65-827A47F611D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F133BF-2C13-D454-96A3-7997468BC89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BBDA37-DB40-7713-05C8-0E5500CF40F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20DDDF-01AA-2A0C-A155-3F0A0CCEEA9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83B5DED-7FBD-13BC-9F7B-441D1265CD08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BCE062A-669D-7813-E365-875DBFC119D4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878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B6CE259-9625-DC2F-4F58-3DEE15BF7A0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9C381-E99D-7A51-B26B-5362E9CE4634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F5FBD2-5FE6-BFAA-3C69-1ED9E27209B3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4984EF-6D7C-C58F-49EF-F8592D32117C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9FAE2CE-B605-1CC6-C5E4-706FCAFA930C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191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9862A3-D768-406C-C14A-2B6E8BDB72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891C06-1B0F-B99C-39A0-ADBC4FCBB7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127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8EA778-FCE0-035A-EDBC-8CB0BE15A6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BF1B3-A1BC-83DB-B45F-6E00180A7DA1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0DC801-F880-8FF4-D5C7-6ABAFCE00379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A3F569-8116-0456-E3F2-1CF6A2DAC81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119408C-3FC2-A224-CB9C-BF12FE06C3B4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80AE812-D2D3-1785-B640-86CBE1B73F4F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A164FF6-E2FC-DF10-D6FB-1649094EC159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980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5870A4C-DC69-043A-9DDA-9237A1F9756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4AFD36-A917-318B-E144-9C7A890606D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942B9E-2260-69DD-4AC7-F12054ECAD68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578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F39105-28D2-2693-5A81-90FE9C00640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C360E4-EBBE-84A1-7295-3B90EB5A715F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313842-447C-2F5C-7B5E-0E3F416EEF4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4DCD9F-87BB-4614-33BE-ECD5B2250468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7028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6610912-2BD6-E786-4661-75F4968E88F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60A03D-78AB-465A-DF82-F750C78A85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3052B6-B711-1ADF-5BE8-7713EF756E3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9DA77E-2774-B316-59A5-9CA6A6D987E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3B8878B-31D8-1248-DBB0-0884B7C9C48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9BE3CF2-4E18-ACB4-AAE0-0788D66679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AA06B37-5B08-472B-5CB2-34E60E04FBB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AC85082-0D69-13EA-0337-143ECCFBF0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6936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A4570B-BE00-2791-DE3A-B4031C47B0E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134631-97A9-AD6E-5AEE-4FB2D43B734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0C381D2-F386-3C09-0CC9-55791F0B9534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39F328-51E6-EA1D-0E10-ECA18219DBE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43F5381-9116-F727-DE9C-C53A51103CA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F9D682C-2650-0B11-EE4F-2CF27A371673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AC88D46-5443-AA5A-30D3-BFC0B787391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939EFE6-D0F0-FAF1-E49D-FD3E4934011B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E897D40-079D-231C-7B3B-43AEDAFDEB46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09D3517-2557-9E88-7E45-42BC03A62CE9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/>
      </p:sp>
    </p:spTree>
    <p:extLst>
      <p:ext uri="{BB962C8B-B14F-4D97-AF65-F5344CB8AC3E}">
        <p14:creationId xmlns:p14="http://schemas.microsoft.com/office/powerpoint/2010/main" val="1296296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CADFE34-9EBC-6A65-CE21-DEE28BE269A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6D186-072F-BF77-A55B-5C9823DE4EDD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884A3F0-0085-86B0-2481-65B7A7C066CA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BAADDF-CA8E-E760-0C91-3068A117A5F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7E8BE10-A865-740B-5EF0-440C9388BA3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B543BBB-17FA-B472-04E7-AC4E559D50CC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A79AE91-A5FA-3E84-9F10-0E8D401EEC9A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D838082-D99E-6118-8298-67CC6A1725B0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96460AF-014B-A8EF-B2D0-39AD1233E94A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22496AA-D1A8-F2D6-297C-40C60EA51C77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/>
      </p:sp>
    </p:spTree>
    <p:extLst>
      <p:ext uri="{BB962C8B-B14F-4D97-AF65-F5344CB8AC3E}">
        <p14:creationId xmlns:p14="http://schemas.microsoft.com/office/powerpoint/2010/main" val="25846672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8AF32D-070D-4185-C9D1-D786A191371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22C0D2-5B71-0715-1030-28BE3B3262C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92E3DF7-323A-4302-47E6-F57FD159DF30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B225E1-7EE5-F79C-7D32-3F5F0DC9541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195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2A6B414-9E3B-5C80-7F36-B62D1BCB88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DCE78-AD12-49C2-11DA-D9FAAA3E5E2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432C93-33D4-6FE4-39A7-3FC6CAE2242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E0B6FF-2562-4B84-DC66-8B8C3C6DE6D4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27B936E-8944-EB9E-8352-DB962E0E548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CA3538-D2B8-2C05-F02B-CF21BC760152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6A42701-68AD-3AAB-6AD7-E505046974C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7251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01150AE-E2CB-0062-45A6-23E9E0A3870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9EA0E9-19FA-BD66-AA4C-29D2083F00D9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7F25A40-9580-446E-694E-957C3D1F0812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06F1540-B049-D605-FE45-37181A798275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90CA85-C600-2AD9-8A9E-48E1A446EF1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A9EAB95-FF88-06D0-B1EA-70C239681B1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1ECD4AB-6594-4530-5EA0-4F633F39BEE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0401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9373089-2A7C-8DAB-4B81-7F46C9E13C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5A7EBB-2849-0CBB-1C75-32A9C4F0BA7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07DC9D-6D59-9350-DD4A-449517E6826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3177B5-0CE9-984D-A5D6-0BD1A51FCD0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FFBA177-50BD-0A02-DB60-982EFDB0F7F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BE8C567-938A-6993-4E7F-F072C8B0F6C6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CADF1B7-1240-3B71-601B-8BF3D26A36B3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E3AA68F-F1AF-A109-3317-54AC774E5D4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5EB03E1-6397-9AFE-D3A7-E185F665A735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235D666-0CF4-B1DF-33D2-145BA2775A2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59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32D096-F1F3-E444-21BE-9A9237A658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4640E-81ED-CFA4-F28D-54A2B750B1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33E364-0F0E-D607-EF9B-2FD939BD25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5538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7452FB9-1DBB-5764-D0ED-7E3C5BBC4C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9DD23-84E3-2ABB-DAB1-8BA55570DBF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5BB741-8790-70AB-CC13-83BE31C852A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CA1AF91-93FB-C39D-833B-6D7047C66316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2A79A9E-4477-671D-424B-D26D32091518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64D93DF-8FF7-567E-979C-6896F843A4F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4472FCB-529F-1E42-D423-1E81F9504A3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35EC5AD-2F03-3FEE-4BB2-4443299A36A1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07FEE0E-8CC5-0DBF-6FE8-2717ECF3D2DC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9EC3D51-BB5E-4040-8DB8-40423E394863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1017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C5BF6FB-B91D-F168-AD66-B5EF27BDB38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588817-F46D-3158-B324-8AB2C1A616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76A9AE-E707-11A8-5418-DC3C19B1782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2FE7E8-1560-4185-4CA0-68700B3B502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2537456-B7DC-8C24-E2D0-6AB5C467B31E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9D6899-F63C-C01B-762D-E834D6F756E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41616AC-EE3F-CE7F-6A31-C57280F801AB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E707C19-B486-917B-172B-C72EC964C7F7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/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6697653-01A7-9C4E-73BF-2C592C939847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201559C-54C8-E01E-429F-B812B178D74F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14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330AE62-24AA-FB7E-AE1B-C6492C8E027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57B668-B54F-F766-4E0E-8732CDF9422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8046713-8AEF-8B44-3FD6-AC57CEACF81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DF0AB1-7493-2FA5-266C-D6D869EEF016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CD01BD6-779C-6DD6-B609-675D8B5C784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1F36B33-AEE5-D8C8-E579-6E1ECAFC6FB1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A4005B9-989B-BDCA-1C6E-CE21EF5E030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F8DDA46-7038-E276-CD00-02F463A95E4B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17DF298-12CA-AE5C-5652-86A05326B485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746C858-6B7A-F8E0-D8F1-7E5520D68FC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6357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65FB9D4-2ECC-1413-2E2C-2CCA74F829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38289E-6A88-5F77-EC68-87B0293BB3E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8CF56D-0CFB-7FC0-BB5F-0CF84E62670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2B3229-E9AF-146F-BECE-0DC677492E1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20F51B4-CFFD-5D91-017E-FA73F89E8E0D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63780D5-C08F-7972-69C2-9B9D444DC5D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52958D-38D0-65F2-33BD-F07237536E86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0959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91C04F9-634C-3E07-0AB5-AD786A64EF15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4AED8E-70C2-733C-63BA-60449018F62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067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430D7AD-03E6-B8DA-7C3C-415FBFF0463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28BDB1EF-AB8D-4B34-DF64-12F1DF56C899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/>
      </p:sp>
    </p:spTree>
    <p:extLst>
      <p:ext uri="{BB962C8B-B14F-4D97-AF65-F5344CB8AC3E}">
        <p14:creationId xmlns:p14="http://schemas.microsoft.com/office/powerpoint/2010/main" val="31897338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B457B8-62EC-BAA9-80A1-630BEC1391D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BA6FE8-F16C-4052-512A-3400038754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250BB13B-12BD-781A-92CF-56251E21E2B9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005589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6D0FCBF-566E-11BE-55CA-E6B3168BE7F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6340499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B0C51D0-91B0-8DFB-8681-36CC8C7233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7783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5AD86D-FC4D-52E6-B45D-F019F037F6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910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1BE5DF6-3CCB-0E60-402C-1FA3A4B9E8C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BCF37-5B35-5A24-1535-0B9BF4F667E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5A2378-E8D4-7FCC-80DC-36989CF5E95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5130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CEC9D3-9815-DF4F-12D4-512318CEB1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224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7DA8316-2D5D-05B5-D8FA-9F90EAD16B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570619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1ABB86-668C-A241-15A0-E019057B5C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00B3F-0141-5BFF-67CD-646AD085FFC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354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3CB4A20-B445-8A48-5A8B-411A9235305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4B004-BED7-8314-B424-E89E6FBB2F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13D9B3-A846-0B33-E269-925BF40C87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769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A155B51-9FD9-326E-553C-3706662C04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5D1DF-E6A6-47B8-4A83-D40A00E536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892755-BD94-B3C3-83B9-67D1B7BA33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946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9E9DA83-6155-EA74-B7D7-2313563962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F7E46-AD7B-D7B4-0AD1-AE8197A46F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30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66ABF6-3D28-4138-A85C-7FD46B819D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630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rabbó_Final_Litir">
      <a:dk1>
        <a:srgbClr val="0C3E80"/>
      </a:dk1>
      <a:lt1>
        <a:srgbClr val="FFFFFF"/>
      </a:lt1>
      <a:dk2>
        <a:srgbClr val="015FAE"/>
      </a:dk2>
      <a:lt2>
        <a:srgbClr val="F6F6F6"/>
      </a:lt2>
      <a:accent1>
        <a:srgbClr val="66B9B5"/>
      </a:accent1>
      <a:accent2>
        <a:srgbClr val="C59B90"/>
      </a:accent2>
      <a:accent3>
        <a:srgbClr val="ECC56B"/>
      </a:accent3>
      <a:accent4>
        <a:srgbClr val="8CBFDF"/>
      </a:accent4>
      <a:accent5>
        <a:srgbClr val="ADDBDB"/>
      </a:accent5>
      <a:accent6>
        <a:srgbClr val="FCFCFC"/>
      </a:accent6>
      <a:hlink>
        <a:srgbClr val="0563C1"/>
      </a:hlink>
      <a:folHlink>
        <a:srgbClr val="DDC3B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RA_Template_2025" id="{B662E9AD-81DE-AC4A-A143-F300F45DB5F8}" vid="{FA85F076-E430-B34D-8E33-4782ED7B70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41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Yossy Made Yulian</dc:creator>
  <cp:revision>2</cp:revision>
  <dcterms:created xsi:type="dcterms:W3CDTF">2020-07-30T01:52:48Z</dcterms:created>
  <dcterms:modified xsi:type="dcterms:W3CDTF">2025-05-22T15:26:46Z</dcterms:modified>
</cp:coreProperties>
</file>