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97" r:id="rId6"/>
    <p:sldMasterId id="2147483735" r:id="rId7"/>
    <p:sldMasterId id="2147483761" r:id="rId8"/>
    <p:sldMasterId id="2147483795" r:id="rId9"/>
    <p:sldMasterId id="2147483809" r:id="rId10"/>
    <p:sldMasterId id="2147483872" r:id="rId11"/>
    <p:sldMasterId id="2147483884" r:id="rId12"/>
    <p:sldMasterId id="2147483896" r:id="rId13"/>
    <p:sldMasterId id="2147483910" r:id="rId14"/>
  </p:sldMasterIdLst>
  <p:notesMasterIdLst>
    <p:notesMasterId r:id="rId28"/>
  </p:notesMasterIdLst>
  <p:handoutMasterIdLst>
    <p:handoutMasterId r:id="rId29"/>
  </p:handoutMasterIdLst>
  <p:sldIdLst>
    <p:sldId id="539" r:id="rId15"/>
    <p:sldId id="581" r:id="rId16"/>
    <p:sldId id="572" r:id="rId17"/>
    <p:sldId id="505" r:id="rId18"/>
    <p:sldId id="507" r:id="rId19"/>
    <p:sldId id="573" r:id="rId20"/>
    <p:sldId id="575" r:id="rId21"/>
    <p:sldId id="574" r:id="rId22"/>
    <p:sldId id="576" r:id="rId23"/>
    <p:sldId id="577" r:id="rId24"/>
    <p:sldId id="578" r:id="rId25"/>
    <p:sldId id="579" r:id="rId26"/>
    <p:sldId id="580" r:id="rId27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6D4F"/>
    <a:srgbClr val="D26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99" autoAdjust="0"/>
    <p:restoredTop sz="94638"/>
  </p:normalViewPr>
  <p:slideViewPr>
    <p:cSldViewPr>
      <p:cViewPr varScale="1">
        <p:scale>
          <a:sx n="148" d="100"/>
          <a:sy n="148" d="100"/>
        </p:scale>
        <p:origin x="-96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FD37-A900-4761-91C5-A036D23B2A35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4710F-DEAE-4D59-9D22-BFEA7D11040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518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212E6-C353-478A-834D-DB18FB84D62E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0DBBF-4314-44C9-83DA-30EE00DC9E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80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0DBBF-4314-44C9-83DA-30EE00DC9EC7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930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197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91838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2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7" indent="0">
              <a:buNone/>
              <a:defRPr sz="1600" b="1"/>
            </a:lvl7pPr>
            <a:lvl8pPr marL="3199930" indent="0">
              <a:buNone/>
              <a:defRPr sz="1600" b="1"/>
            </a:lvl8pPr>
            <a:lvl9pPr marL="36570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69"/>
            <a:ext cx="4040188" cy="3366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195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2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7" indent="0">
              <a:buNone/>
              <a:defRPr sz="1600" b="1"/>
            </a:lvl7pPr>
            <a:lvl8pPr marL="3199930" indent="0">
              <a:buNone/>
              <a:defRPr sz="1600" b="1"/>
            </a:lvl8pPr>
            <a:lvl9pPr marL="36570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59269"/>
            <a:ext cx="4041775" cy="3366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1B4E-69A5-4B33-8A5E-E7B0F3DFFDB1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6254168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177F-DE90-40C6-8CEC-E4519ED209D7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7560983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24C44-4C38-48DE-B8A1-8434FF36AE63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304573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8494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90457"/>
            <a:ext cx="3008313" cy="3835707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5" indent="0">
              <a:buNone/>
              <a:defRPr sz="1000"/>
            </a:lvl3pPr>
            <a:lvl4pPr marL="1371398" indent="0">
              <a:buNone/>
              <a:defRPr sz="900"/>
            </a:lvl4pPr>
            <a:lvl5pPr marL="1828532" indent="0">
              <a:buNone/>
              <a:defRPr sz="900"/>
            </a:lvl5pPr>
            <a:lvl6pPr marL="2285664" indent="0">
              <a:buNone/>
              <a:defRPr sz="900"/>
            </a:lvl6pPr>
            <a:lvl7pPr marL="2742797" indent="0">
              <a:buNone/>
              <a:defRPr sz="900"/>
            </a:lvl7pPr>
            <a:lvl8pPr marL="3199930" indent="0">
              <a:buNone/>
              <a:defRPr sz="900"/>
            </a:lvl8pPr>
            <a:lvl9pPr marL="36570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CB977-6D2B-4697-A99C-DF3F869E4D24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1528258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08"/>
            <a:ext cx="4941674" cy="3706254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5" indent="0">
              <a:buNone/>
              <a:defRPr sz="2400"/>
            </a:lvl3pPr>
            <a:lvl4pPr marL="1371398" indent="0">
              <a:buNone/>
              <a:defRPr sz="2000"/>
            </a:lvl4pPr>
            <a:lvl5pPr marL="1828532" indent="0">
              <a:buNone/>
              <a:defRPr sz="2000"/>
            </a:lvl5pPr>
            <a:lvl6pPr marL="2285664" indent="0">
              <a:buNone/>
              <a:defRPr sz="2000"/>
            </a:lvl6pPr>
            <a:lvl7pPr marL="2742797" indent="0">
              <a:buNone/>
              <a:defRPr sz="2000"/>
            </a:lvl7pPr>
            <a:lvl8pPr marL="3199930" indent="0">
              <a:buNone/>
              <a:defRPr sz="2000"/>
            </a:lvl8pPr>
            <a:lvl9pPr marL="3657063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5" indent="0">
              <a:buNone/>
              <a:defRPr sz="1000"/>
            </a:lvl3pPr>
            <a:lvl4pPr marL="1371398" indent="0">
              <a:buNone/>
              <a:defRPr sz="900"/>
            </a:lvl4pPr>
            <a:lvl5pPr marL="1828532" indent="0">
              <a:buNone/>
              <a:defRPr sz="900"/>
            </a:lvl5pPr>
            <a:lvl6pPr marL="2285664" indent="0">
              <a:buNone/>
              <a:defRPr sz="900"/>
            </a:lvl6pPr>
            <a:lvl7pPr marL="2742797" indent="0">
              <a:buNone/>
              <a:defRPr sz="900"/>
            </a:lvl7pPr>
            <a:lvl8pPr marL="3199930" indent="0">
              <a:buNone/>
              <a:defRPr sz="900"/>
            </a:lvl8pPr>
            <a:lvl9pPr marL="36570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608D0-AEFE-4F9D-8895-DED68752279B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0258611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DB69-6675-427A-80FE-2D3A3EEC47A1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3561979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FE7CC-4CC1-42B6-942B-99BED7F9C14F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557763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173" indent="0" algn="ctr">
              <a:buNone/>
              <a:defRPr/>
            </a:lvl2pPr>
            <a:lvl3pPr marL="816346" indent="0" algn="ctr">
              <a:buNone/>
              <a:defRPr/>
            </a:lvl3pPr>
            <a:lvl4pPr marL="1224519" indent="0" algn="ctr">
              <a:buNone/>
              <a:defRPr/>
            </a:lvl4pPr>
            <a:lvl5pPr marL="1632692" indent="0" algn="ctr">
              <a:buNone/>
              <a:defRPr/>
            </a:lvl5pPr>
            <a:lvl6pPr marL="2040865" indent="0" algn="ctr">
              <a:buNone/>
              <a:defRPr/>
            </a:lvl6pPr>
            <a:lvl7pPr marL="2449038" indent="0" algn="ctr">
              <a:buNone/>
              <a:defRPr/>
            </a:lvl7pPr>
            <a:lvl8pPr marL="2857211" indent="0" algn="ctr">
              <a:buNone/>
              <a:defRPr/>
            </a:lvl8pPr>
            <a:lvl9pPr marL="32653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77472-6581-4CF9-871F-270ED165B2D2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8126406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AE4E-F806-4DD1-A175-69A39AB8588C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7772234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73" indent="0">
              <a:buNone/>
              <a:defRPr sz="1600"/>
            </a:lvl2pPr>
            <a:lvl3pPr marL="816346" indent="0">
              <a:buNone/>
              <a:defRPr sz="1400"/>
            </a:lvl3pPr>
            <a:lvl4pPr marL="1224519" indent="0">
              <a:buNone/>
              <a:defRPr sz="1300"/>
            </a:lvl4pPr>
            <a:lvl5pPr marL="1632692" indent="0">
              <a:buNone/>
              <a:defRPr sz="1300"/>
            </a:lvl5pPr>
            <a:lvl6pPr marL="2040865" indent="0">
              <a:buNone/>
              <a:defRPr sz="1300"/>
            </a:lvl6pPr>
            <a:lvl7pPr marL="2449038" indent="0">
              <a:buNone/>
              <a:defRPr sz="1300"/>
            </a:lvl7pPr>
            <a:lvl8pPr marL="2857211" indent="0">
              <a:buNone/>
              <a:defRPr sz="1300"/>
            </a:lvl8pPr>
            <a:lvl9pPr marL="326538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2037F-DFEC-49B4-84E3-22BC88401FB1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16026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55551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B7F6D-336F-4DC2-A04C-189FCA79BC0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8288982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7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69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119507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759269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37346-DDFA-4125-955E-629707FBA2BF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4767440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608AD-C201-4756-8734-195F08285F2A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6946367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8C9C-C051-489D-A70E-4A1FD104719F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888815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84940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90457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E8ED-6BB6-488B-B53A-23DE907B120A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107157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09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8173" indent="0">
              <a:buNone/>
              <a:defRPr sz="2500"/>
            </a:lvl2pPr>
            <a:lvl3pPr marL="816346" indent="0">
              <a:buNone/>
              <a:defRPr sz="2100"/>
            </a:lvl3pPr>
            <a:lvl4pPr marL="1224519" indent="0">
              <a:buNone/>
              <a:defRPr sz="1800"/>
            </a:lvl4pPr>
            <a:lvl5pPr marL="1632692" indent="0">
              <a:buNone/>
              <a:defRPr sz="1800"/>
            </a:lvl5pPr>
            <a:lvl6pPr marL="2040865" indent="0">
              <a:buNone/>
              <a:defRPr sz="1800"/>
            </a:lvl6pPr>
            <a:lvl7pPr marL="2449038" indent="0">
              <a:buNone/>
              <a:defRPr sz="1800"/>
            </a:lvl7pPr>
            <a:lvl8pPr marL="2857211" indent="0">
              <a:buNone/>
              <a:defRPr sz="1800"/>
            </a:lvl8pPr>
            <a:lvl9pPr marL="3265384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FBC41-BD0B-4341-91FD-361DDF881F83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2592250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A263D-A48A-4F6D-AE3A-04D2B6AF03A8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7446117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0CC-8A09-40C1-B952-B64DF418188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1222406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6700"/>
            <a:ext cx="2466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karolinska_e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5913"/>
            <a:ext cx="36718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95753692"/>
      </p:ext>
    </p:extLst>
  </p:cSld>
  <p:clrMapOvr>
    <a:masterClrMapping/>
  </p:clrMapOvr>
  <p:transition xmlns:p14="http://schemas.microsoft.com/office/powerpoint/2010/main"/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7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17F43-00BD-4110-81C1-0F540BDB15BD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71945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173" indent="0" algn="ctr">
              <a:buNone/>
              <a:defRPr/>
            </a:lvl2pPr>
            <a:lvl3pPr marL="816346" indent="0" algn="ctr">
              <a:buNone/>
              <a:defRPr/>
            </a:lvl3pPr>
            <a:lvl4pPr marL="1224519" indent="0" algn="ctr">
              <a:buNone/>
              <a:defRPr/>
            </a:lvl4pPr>
            <a:lvl5pPr marL="1632692" indent="0" algn="ctr">
              <a:buNone/>
              <a:defRPr/>
            </a:lvl5pPr>
            <a:lvl6pPr marL="2040865" indent="0" algn="ctr">
              <a:buNone/>
              <a:defRPr/>
            </a:lvl6pPr>
            <a:lvl7pPr marL="2449038" indent="0" algn="ctr">
              <a:buNone/>
              <a:defRPr/>
            </a:lvl7pPr>
            <a:lvl8pPr marL="2857211" indent="0" algn="ctr">
              <a:buNone/>
              <a:defRPr/>
            </a:lvl8pPr>
            <a:lvl9pPr marL="32653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70B4-F45A-4DA2-A549-7383945F4757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8311549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173" indent="0" algn="ctr">
              <a:buNone/>
              <a:defRPr/>
            </a:lvl2pPr>
            <a:lvl3pPr marL="816346" indent="0" algn="ctr">
              <a:buNone/>
              <a:defRPr/>
            </a:lvl3pPr>
            <a:lvl4pPr marL="1224519" indent="0" algn="ctr">
              <a:buNone/>
              <a:defRPr/>
            </a:lvl4pPr>
            <a:lvl5pPr marL="1632692" indent="0" algn="ctr">
              <a:buNone/>
              <a:defRPr/>
            </a:lvl5pPr>
            <a:lvl6pPr marL="2040865" indent="0" algn="ctr">
              <a:buNone/>
              <a:defRPr/>
            </a:lvl6pPr>
            <a:lvl7pPr marL="2449038" indent="0" algn="ctr">
              <a:buNone/>
              <a:defRPr/>
            </a:lvl7pPr>
            <a:lvl8pPr marL="2857211" indent="0" algn="ctr">
              <a:buNone/>
              <a:defRPr/>
            </a:lvl8pPr>
            <a:lvl9pPr marL="32653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2FE1-53B2-4829-A481-8657174C206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2678217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DAA4-5BED-41CC-9C73-AA21EA99FEF7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628334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73" indent="0">
              <a:buNone/>
              <a:defRPr sz="1600"/>
            </a:lvl2pPr>
            <a:lvl3pPr marL="816346" indent="0">
              <a:buNone/>
              <a:defRPr sz="1400"/>
            </a:lvl3pPr>
            <a:lvl4pPr marL="1224519" indent="0">
              <a:buNone/>
              <a:defRPr sz="1300"/>
            </a:lvl4pPr>
            <a:lvl5pPr marL="1632692" indent="0">
              <a:buNone/>
              <a:defRPr sz="1300"/>
            </a:lvl5pPr>
            <a:lvl6pPr marL="2040865" indent="0">
              <a:buNone/>
              <a:defRPr sz="1300"/>
            </a:lvl6pPr>
            <a:lvl7pPr marL="2449038" indent="0">
              <a:buNone/>
              <a:defRPr sz="1300"/>
            </a:lvl7pPr>
            <a:lvl8pPr marL="2857211" indent="0">
              <a:buNone/>
              <a:defRPr sz="1300"/>
            </a:lvl8pPr>
            <a:lvl9pPr marL="326538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2853-B6C0-4B6F-A21B-151D3270E8C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9218351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49BA-4184-4E08-BB5A-41544AAC9F0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894087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9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71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119509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759271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AF10-A419-48F9-9728-F7D89ECE4641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0936618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3886-BA66-4501-9D49-1B5565C8508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756350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76BF-1FD2-4006-9D50-0AF6D3ED77E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008717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084942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290459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F308-FBDB-462A-96EC-B3D63C6077B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7094839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11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8173" indent="0">
              <a:buNone/>
              <a:defRPr sz="2500"/>
            </a:lvl2pPr>
            <a:lvl3pPr marL="816346" indent="0">
              <a:buNone/>
              <a:defRPr sz="2100"/>
            </a:lvl3pPr>
            <a:lvl4pPr marL="1224519" indent="0">
              <a:buNone/>
              <a:defRPr sz="1800"/>
            </a:lvl4pPr>
            <a:lvl5pPr marL="1632692" indent="0">
              <a:buNone/>
              <a:defRPr sz="1800"/>
            </a:lvl5pPr>
            <a:lvl6pPr marL="2040865" indent="0">
              <a:buNone/>
              <a:defRPr sz="1800"/>
            </a:lvl6pPr>
            <a:lvl7pPr marL="2449038" indent="0">
              <a:buNone/>
              <a:defRPr sz="1800"/>
            </a:lvl7pPr>
            <a:lvl8pPr marL="2857211" indent="0">
              <a:buNone/>
              <a:defRPr sz="1800"/>
            </a:lvl8pPr>
            <a:lvl9pPr marL="3265384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C9FB-B20B-491E-AC41-61588675001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6712579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0FCA-7952-4E44-8216-89AD25437F47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4885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47FB-CA61-46C8-966C-995D1BFF61D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2294410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E56C-C0BB-4446-A9DD-86F95F7FD277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17646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73" indent="0">
              <a:buNone/>
              <a:defRPr sz="1600"/>
            </a:lvl2pPr>
            <a:lvl3pPr marL="816346" indent="0">
              <a:buNone/>
              <a:defRPr sz="1400"/>
            </a:lvl3pPr>
            <a:lvl4pPr marL="1224519" indent="0">
              <a:buNone/>
              <a:defRPr sz="1300"/>
            </a:lvl4pPr>
            <a:lvl5pPr marL="1632692" indent="0">
              <a:buNone/>
              <a:defRPr sz="1300"/>
            </a:lvl5pPr>
            <a:lvl6pPr marL="2040865" indent="0">
              <a:buNone/>
              <a:defRPr sz="1300"/>
            </a:lvl6pPr>
            <a:lvl7pPr marL="2449038" indent="0">
              <a:buNone/>
              <a:defRPr sz="1300"/>
            </a:lvl7pPr>
            <a:lvl8pPr marL="2857211" indent="0">
              <a:buNone/>
              <a:defRPr sz="1300"/>
            </a:lvl8pPr>
            <a:lvl9pPr marL="326538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391B-0668-409C-B892-D28B0FE085EB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069536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2608-F42C-479E-B9ED-7AE359905E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695152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7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69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119507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759269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0298-FE1A-45EA-9CD2-B03948897019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47777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3F23-A377-443D-9192-6A5A97F2937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936171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5CAB-D278-49FF-91F6-0C38A08041B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849399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84940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90457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E1D3-7F33-4678-97E7-FE8A7BE1FB89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86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9" y="620688"/>
            <a:ext cx="8229600" cy="85496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785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09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8173" indent="0">
              <a:buNone/>
              <a:defRPr sz="2500"/>
            </a:lvl2pPr>
            <a:lvl3pPr marL="816346" indent="0">
              <a:buNone/>
              <a:defRPr sz="2100"/>
            </a:lvl3pPr>
            <a:lvl4pPr marL="1224519" indent="0">
              <a:buNone/>
              <a:defRPr sz="1800"/>
            </a:lvl4pPr>
            <a:lvl5pPr marL="1632692" indent="0">
              <a:buNone/>
              <a:defRPr sz="1800"/>
            </a:lvl5pPr>
            <a:lvl6pPr marL="2040865" indent="0">
              <a:buNone/>
              <a:defRPr sz="1800"/>
            </a:lvl6pPr>
            <a:lvl7pPr marL="2449038" indent="0">
              <a:buNone/>
              <a:defRPr sz="1800"/>
            </a:lvl7pPr>
            <a:lvl8pPr marL="2857211" indent="0">
              <a:buNone/>
              <a:defRPr sz="1800"/>
            </a:lvl8pPr>
            <a:lvl9pPr marL="3265384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9909-0C05-48F0-8EB4-830E5C5472C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44168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FCBC-8D18-4D23-AA71-37FF84B05A48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979492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0E17-F512-47AE-B476-2DE5FE34F76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8021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6700"/>
            <a:ext cx="2466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karolinska_e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5913"/>
            <a:ext cx="36718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64946789"/>
      </p:ext>
    </p:extLst>
  </p:cSld>
  <p:clrMapOvr>
    <a:masterClrMapping/>
  </p:clrMapOvr>
  <p:transition xmlns:p14="http://schemas.microsoft.com/office/powerpoint/2010/main"/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173" indent="0" algn="ctr">
              <a:buNone/>
              <a:defRPr/>
            </a:lvl2pPr>
            <a:lvl3pPr marL="816346" indent="0" algn="ctr">
              <a:buNone/>
              <a:defRPr/>
            </a:lvl3pPr>
            <a:lvl4pPr marL="1224519" indent="0" algn="ctr">
              <a:buNone/>
              <a:defRPr/>
            </a:lvl4pPr>
            <a:lvl5pPr marL="1632692" indent="0" algn="ctr">
              <a:buNone/>
              <a:defRPr/>
            </a:lvl5pPr>
            <a:lvl6pPr marL="2040865" indent="0" algn="ctr">
              <a:buNone/>
              <a:defRPr/>
            </a:lvl6pPr>
            <a:lvl7pPr marL="2449038" indent="0" algn="ctr">
              <a:buNone/>
              <a:defRPr/>
            </a:lvl7pPr>
            <a:lvl8pPr marL="2857211" indent="0" algn="ctr">
              <a:buNone/>
              <a:defRPr/>
            </a:lvl8pPr>
            <a:lvl9pPr marL="32653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FC89B3-B518-44AD-BF95-BA400D9F59BB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427033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4E5F19-405C-42ED-AE9B-6C898E1C0D7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61459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73" indent="0">
              <a:buNone/>
              <a:defRPr sz="1600"/>
            </a:lvl2pPr>
            <a:lvl3pPr marL="816346" indent="0">
              <a:buNone/>
              <a:defRPr sz="1400"/>
            </a:lvl3pPr>
            <a:lvl4pPr marL="1224519" indent="0">
              <a:buNone/>
              <a:defRPr sz="1300"/>
            </a:lvl4pPr>
            <a:lvl5pPr marL="1632692" indent="0">
              <a:buNone/>
              <a:defRPr sz="1300"/>
            </a:lvl5pPr>
            <a:lvl6pPr marL="2040865" indent="0">
              <a:buNone/>
              <a:defRPr sz="1300"/>
            </a:lvl6pPr>
            <a:lvl7pPr marL="2449038" indent="0">
              <a:buNone/>
              <a:defRPr sz="1300"/>
            </a:lvl7pPr>
            <a:lvl8pPr marL="2857211" indent="0">
              <a:buNone/>
              <a:defRPr sz="1300"/>
            </a:lvl8pPr>
            <a:lvl9pPr marL="326538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F934121-4695-49B1-8D41-E4B0E19CF44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62113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BD8ACD-2BD4-4924-AC80-DB1C8D90EE99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917951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7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69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119507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759269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D8B828A-84D0-4B99-A934-8FED62B1932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8801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CAC027-47E4-4482-8F31-7392A3563F4B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70317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2166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F8F30FE-A781-4AD3-8E6F-B5C38996F82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050487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84940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90457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65EE85-20C6-45A1-ACBC-63E00034492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865765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09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8173" indent="0">
              <a:buNone/>
              <a:defRPr sz="2500"/>
            </a:lvl2pPr>
            <a:lvl3pPr marL="816346" indent="0">
              <a:buNone/>
              <a:defRPr sz="2100"/>
            </a:lvl3pPr>
            <a:lvl4pPr marL="1224519" indent="0">
              <a:buNone/>
              <a:defRPr sz="1800"/>
            </a:lvl4pPr>
            <a:lvl5pPr marL="1632692" indent="0">
              <a:buNone/>
              <a:defRPr sz="1800"/>
            </a:lvl5pPr>
            <a:lvl6pPr marL="2040865" indent="0">
              <a:buNone/>
              <a:defRPr sz="1800"/>
            </a:lvl6pPr>
            <a:lvl7pPr marL="2449038" indent="0">
              <a:buNone/>
              <a:defRPr sz="1800"/>
            </a:lvl7pPr>
            <a:lvl8pPr marL="2857211" indent="0">
              <a:buNone/>
              <a:defRPr sz="1800"/>
            </a:lvl8pPr>
            <a:lvl9pPr marL="3265384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0E2C4F-8925-4101-BFB1-BAE75BEF4AE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012294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A930E3-B1C4-4AC4-80D0-F1902FBC8EB9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706523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AC66C8-B3C1-42D7-9036-1E4EB2C416C9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384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6700"/>
            <a:ext cx="2466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karolinska_e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5913"/>
            <a:ext cx="36718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31080885"/>
      </p:ext>
    </p:extLst>
  </p:cSld>
  <p:clrMapOvr>
    <a:masterClrMapping/>
  </p:clrMapOvr>
  <p:transition xmlns:p14="http://schemas.microsoft.com/office/powerpoint/2010/main"/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7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B40408-BE2F-4310-8525-A05FA1318AA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608595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173" indent="0" algn="ctr">
              <a:buNone/>
              <a:defRPr/>
            </a:lvl2pPr>
            <a:lvl3pPr marL="816346" indent="0" algn="ctr">
              <a:buNone/>
              <a:defRPr/>
            </a:lvl3pPr>
            <a:lvl4pPr marL="1224519" indent="0" algn="ctr">
              <a:buNone/>
              <a:defRPr/>
            </a:lvl4pPr>
            <a:lvl5pPr marL="1632692" indent="0" algn="ctr">
              <a:buNone/>
              <a:defRPr/>
            </a:lvl5pPr>
            <a:lvl6pPr marL="2040865" indent="0" algn="ctr">
              <a:buNone/>
              <a:defRPr/>
            </a:lvl6pPr>
            <a:lvl7pPr marL="2449038" indent="0" algn="ctr">
              <a:buNone/>
              <a:defRPr/>
            </a:lvl7pPr>
            <a:lvl8pPr marL="2857211" indent="0" algn="ctr">
              <a:buNone/>
              <a:defRPr/>
            </a:lvl8pPr>
            <a:lvl9pPr marL="32653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2B8E-8D8F-4F59-9E5B-CD6743FC285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81081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6B03-9511-4CD8-B348-9470299EF41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625005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73" indent="0">
              <a:buNone/>
              <a:defRPr sz="1600"/>
            </a:lvl2pPr>
            <a:lvl3pPr marL="816346" indent="0">
              <a:buNone/>
              <a:defRPr sz="1400"/>
            </a:lvl3pPr>
            <a:lvl4pPr marL="1224519" indent="0">
              <a:buNone/>
              <a:defRPr sz="1300"/>
            </a:lvl4pPr>
            <a:lvl5pPr marL="1632692" indent="0">
              <a:buNone/>
              <a:defRPr sz="1300"/>
            </a:lvl5pPr>
            <a:lvl6pPr marL="2040865" indent="0">
              <a:buNone/>
              <a:defRPr sz="1300"/>
            </a:lvl6pPr>
            <a:lvl7pPr marL="2449038" indent="0">
              <a:buNone/>
              <a:defRPr sz="1300"/>
            </a:lvl7pPr>
            <a:lvl8pPr marL="2857211" indent="0">
              <a:buNone/>
              <a:defRPr sz="1300"/>
            </a:lvl8pPr>
            <a:lvl9pPr marL="326538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3825-5C91-43CE-92F7-06CC875FC02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109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249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9938-54CF-4BB6-8828-FE0A187E66D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841515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7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69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119507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759269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3C3A-2013-4D76-B4B6-DD3608D526F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759757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17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674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84940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90457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088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09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8173" indent="0">
              <a:buNone/>
              <a:defRPr sz="2500"/>
            </a:lvl2pPr>
            <a:lvl3pPr marL="816346" indent="0">
              <a:buNone/>
              <a:defRPr sz="2100"/>
            </a:lvl3pPr>
            <a:lvl4pPr marL="1224519" indent="0">
              <a:buNone/>
              <a:defRPr sz="1800"/>
            </a:lvl4pPr>
            <a:lvl5pPr marL="1632692" indent="0">
              <a:buNone/>
              <a:defRPr sz="1800"/>
            </a:lvl5pPr>
            <a:lvl6pPr marL="2040865" indent="0">
              <a:buNone/>
              <a:defRPr sz="1800"/>
            </a:lvl6pPr>
            <a:lvl7pPr marL="2449038" indent="0">
              <a:buNone/>
              <a:defRPr sz="1800"/>
            </a:lvl7pPr>
            <a:lvl8pPr marL="2857211" indent="0">
              <a:buNone/>
              <a:defRPr sz="1800"/>
            </a:lvl8pPr>
            <a:lvl9pPr marL="3265384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987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2603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0E70-CFA0-449F-B55C-716F077E9F85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817797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6700"/>
            <a:ext cx="2466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karolinska_e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5913"/>
            <a:ext cx="36718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00759189"/>
      </p:ext>
    </p:extLst>
  </p:cSld>
  <p:clrMapOvr>
    <a:masterClrMapping/>
  </p:clrMapOvr>
  <p:transition xmlns:p14="http://schemas.microsoft.com/office/powerpoint/2010/main"/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536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64453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7693" indent="0" algn="ctr">
              <a:buNone/>
              <a:defRPr/>
            </a:lvl2pPr>
            <a:lvl3pPr marL="815388" indent="0" algn="ctr">
              <a:buNone/>
              <a:defRPr/>
            </a:lvl3pPr>
            <a:lvl4pPr marL="1223080" indent="0" algn="ctr">
              <a:buNone/>
              <a:defRPr/>
            </a:lvl4pPr>
            <a:lvl5pPr marL="1630773" indent="0" algn="ctr">
              <a:buNone/>
              <a:defRPr/>
            </a:lvl5pPr>
            <a:lvl6pPr marL="2038469" indent="0" algn="ctr">
              <a:buNone/>
              <a:defRPr/>
            </a:lvl6pPr>
            <a:lvl7pPr marL="2446164" indent="0" algn="ctr">
              <a:buNone/>
              <a:defRPr/>
            </a:lvl7pPr>
            <a:lvl8pPr marL="2853856" indent="0" algn="ctr">
              <a:buNone/>
              <a:defRPr/>
            </a:lvl8pPr>
            <a:lvl9pPr marL="32615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3A60C-2FFD-4BCD-B05D-4A2EEC47C571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679180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A45D0-9152-47E6-80C5-18254F6C697D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83401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7693" indent="0">
              <a:buNone/>
              <a:defRPr sz="1600"/>
            </a:lvl2pPr>
            <a:lvl3pPr marL="815388" indent="0">
              <a:buNone/>
              <a:defRPr sz="1400"/>
            </a:lvl3pPr>
            <a:lvl4pPr marL="1223080" indent="0">
              <a:buNone/>
              <a:defRPr sz="1300"/>
            </a:lvl4pPr>
            <a:lvl5pPr marL="1630773" indent="0">
              <a:buNone/>
              <a:defRPr sz="1300"/>
            </a:lvl5pPr>
            <a:lvl6pPr marL="2038469" indent="0">
              <a:buNone/>
              <a:defRPr sz="1300"/>
            </a:lvl6pPr>
            <a:lvl7pPr marL="2446164" indent="0">
              <a:buNone/>
              <a:defRPr sz="1300"/>
            </a:lvl7pPr>
            <a:lvl8pPr marL="2853856" indent="0">
              <a:buNone/>
              <a:defRPr sz="1300"/>
            </a:lvl8pPr>
            <a:lvl9pPr marL="326154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A30AD-A841-49A3-BE2A-045DAC811E3A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693986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7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7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D6F3-EB9B-4551-8CA0-99249205688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787668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9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693" indent="0">
              <a:buNone/>
              <a:defRPr sz="1800" b="1"/>
            </a:lvl2pPr>
            <a:lvl3pPr marL="815388" indent="0">
              <a:buNone/>
              <a:defRPr sz="1600" b="1"/>
            </a:lvl3pPr>
            <a:lvl4pPr marL="1223080" indent="0">
              <a:buNone/>
              <a:defRPr sz="1400" b="1"/>
            </a:lvl4pPr>
            <a:lvl5pPr marL="1630773" indent="0">
              <a:buNone/>
              <a:defRPr sz="1400" b="1"/>
            </a:lvl5pPr>
            <a:lvl6pPr marL="2038469" indent="0">
              <a:buNone/>
              <a:defRPr sz="1400" b="1"/>
            </a:lvl6pPr>
            <a:lvl7pPr marL="2446164" indent="0">
              <a:buNone/>
              <a:defRPr sz="1400" b="1"/>
            </a:lvl7pPr>
            <a:lvl8pPr marL="2853856" indent="0">
              <a:buNone/>
              <a:defRPr sz="1400" b="1"/>
            </a:lvl8pPr>
            <a:lvl9pPr marL="326154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77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2119509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693" indent="0">
              <a:buNone/>
              <a:defRPr sz="1800" b="1"/>
            </a:lvl2pPr>
            <a:lvl3pPr marL="815388" indent="0">
              <a:buNone/>
              <a:defRPr sz="1600" b="1"/>
            </a:lvl3pPr>
            <a:lvl4pPr marL="1223080" indent="0">
              <a:buNone/>
              <a:defRPr sz="1400" b="1"/>
            </a:lvl4pPr>
            <a:lvl5pPr marL="1630773" indent="0">
              <a:buNone/>
              <a:defRPr sz="1400" b="1"/>
            </a:lvl5pPr>
            <a:lvl6pPr marL="2038469" indent="0">
              <a:buNone/>
              <a:defRPr sz="1400" b="1"/>
            </a:lvl6pPr>
            <a:lvl7pPr marL="2446164" indent="0">
              <a:buNone/>
              <a:defRPr sz="1400" b="1"/>
            </a:lvl7pPr>
            <a:lvl8pPr marL="2853856" indent="0">
              <a:buNone/>
              <a:defRPr sz="1400" b="1"/>
            </a:lvl8pPr>
            <a:lvl9pPr marL="326154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759277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358D8-C328-47A9-95B0-6D18A005B1E0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662611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D137-1ACB-4893-8177-7A56CE6526EA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252609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86C42-F9F8-4C4A-A782-B4D5247EC278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182770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1084948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2290465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7693" indent="0">
              <a:buNone/>
              <a:defRPr sz="1100"/>
            </a:lvl2pPr>
            <a:lvl3pPr marL="815388" indent="0">
              <a:buNone/>
              <a:defRPr sz="900"/>
            </a:lvl3pPr>
            <a:lvl4pPr marL="1223080" indent="0">
              <a:buNone/>
              <a:defRPr sz="800"/>
            </a:lvl4pPr>
            <a:lvl5pPr marL="1630773" indent="0">
              <a:buNone/>
              <a:defRPr sz="800"/>
            </a:lvl5pPr>
            <a:lvl6pPr marL="2038469" indent="0">
              <a:buNone/>
              <a:defRPr sz="800"/>
            </a:lvl6pPr>
            <a:lvl7pPr marL="2446164" indent="0">
              <a:buNone/>
              <a:defRPr sz="800"/>
            </a:lvl7pPr>
            <a:lvl8pPr marL="2853856" indent="0">
              <a:buNone/>
              <a:defRPr sz="800"/>
            </a:lvl8pPr>
            <a:lvl9pPr marL="32615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C31C3-771A-46FB-808D-D3E65A6505F4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5847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12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7693" indent="0">
              <a:buNone/>
              <a:defRPr sz="2500"/>
            </a:lvl2pPr>
            <a:lvl3pPr marL="815388" indent="0">
              <a:buNone/>
              <a:defRPr sz="2100"/>
            </a:lvl3pPr>
            <a:lvl4pPr marL="1223080" indent="0">
              <a:buNone/>
              <a:defRPr sz="1800"/>
            </a:lvl4pPr>
            <a:lvl5pPr marL="1630773" indent="0">
              <a:buNone/>
              <a:defRPr sz="1800"/>
            </a:lvl5pPr>
            <a:lvl6pPr marL="2038469" indent="0">
              <a:buNone/>
              <a:defRPr sz="1800"/>
            </a:lvl6pPr>
            <a:lvl7pPr marL="2446164" indent="0">
              <a:buNone/>
              <a:defRPr sz="1800"/>
            </a:lvl7pPr>
            <a:lvl8pPr marL="2853856" indent="0">
              <a:buNone/>
              <a:defRPr sz="1800"/>
            </a:lvl8pPr>
            <a:lvl9pPr marL="3261549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7693" indent="0">
              <a:buNone/>
              <a:defRPr sz="1100"/>
            </a:lvl2pPr>
            <a:lvl3pPr marL="815388" indent="0">
              <a:buNone/>
              <a:defRPr sz="900"/>
            </a:lvl3pPr>
            <a:lvl4pPr marL="1223080" indent="0">
              <a:buNone/>
              <a:defRPr sz="800"/>
            </a:lvl4pPr>
            <a:lvl5pPr marL="1630773" indent="0">
              <a:buNone/>
              <a:defRPr sz="800"/>
            </a:lvl5pPr>
            <a:lvl6pPr marL="2038469" indent="0">
              <a:buNone/>
              <a:defRPr sz="800"/>
            </a:lvl6pPr>
            <a:lvl7pPr marL="2446164" indent="0">
              <a:buNone/>
              <a:defRPr sz="800"/>
            </a:lvl7pPr>
            <a:lvl8pPr marL="2853856" indent="0">
              <a:buNone/>
              <a:defRPr sz="800"/>
            </a:lvl8pPr>
            <a:lvl9pPr marL="32615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B5423-1A84-4DAA-AB11-8E348250DCE6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00227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795AF-8E66-44C8-A2CB-87FA3328597A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84960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42747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8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084948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CACB7-25DD-4511-B9EE-EAB7AA291982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259142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7693" indent="0" algn="ctr">
              <a:buNone/>
              <a:defRPr/>
            </a:lvl2pPr>
            <a:lvl3pPr marL="815388" indent="0" algn="ctr">
              <a:buNone/>
              <a:defRPr/>
            </a:lvl3pPr>
            <a:lvl4pPr marL="1223080" indent="0" algn="ctr">
              <a:buNone/>
              <a:defRPr/>
            </a:lvl4pPr>
            <a:lvl5pPr marL="1630773" indent="0" algn="ctr">
              <a:buNone/>
              <a:defRPr/>
            </a:lvl5pPr>
            <a:lvl6pPr marL="2038469" indent="0" algn="ctr">
              <a:buNone/>
              <a:defRPr/>
            </a:lvl6pPr>
            <a:lvl7pPr marL="2446164" indent="0" algn="ctr">
              <a:buNone/>
              <a:defRPr/>
            </a:lvl7pPr>
            <a:lvl8pPr marL="2853856" indent="0" algn="ctr">
              <a:buNone/>
              <a:defRPr/>
            </a:lvl8pPr>
            <a:lvl9pPr marL="32615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8FCC-4DE6-47D5-8E73-8C4B88D758B8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39714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6197D-86CA-46F4-9C9E-7DDCC65E2C2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787849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7693" indent="0">
              <a:buNone/>
              <a:defRPr sz="1600"/>
            </a:lvl2pPr>
            <a:lvl3pPr marL="815388" indent="0">
              <a:buNone/>
              <a:defRPr sz="1400"/>
            </a:lvl3pPr>
            <a:lvl4pPr marL="1223080" indent="0">
              <a:buNone/>
              <a:defRPr sz="1300"/>
            </a:lvl4pPr>
            <a:lvl5pPr marL="1630773" indent="0">
              <a:buNone/>
              <a:defRPr sz="1300"/>
            </a:lvl5pPr>
            <a:lvl6pPr marL="2038469" indent="0">
              <a:buNone/>
              <a:defRPr sz="1300"/>
            </a:lvl6pPr>
            <a:lvl7pPr marL="2446164" indent="0">
              <a:buNone/>
              <a:defRPr sz="1300"/>
            </a:lvl7pPr>
            <a:lvl8pPr marL="2853856" indent="0">
              <a:buNone/>
              <a:defRPr sz="1300"/>
            </a:lvl8pPr>
            <a:lvl9pPr marL="326154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36F5A-A0F5-40B6-BCFA-34BEF3C780A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6428496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7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7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27312-50F3-4DF3-9C6B-F8FE7ED70587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803081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9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693" indent="0">
              <a:buNone/>
              <a:defRPr sz="1800" b="1"/>
            </a:lvl2pPr>
            <a:lvl3pPr marL="815388" indent="0">
              <a:buNone/>
              <a:defRPr sz="1600" b="1"/>
            </a:lvl3pPr>
            <a:lvl4pPr marL="1223080" indent="0">
              <a:buNone/>
              <a:defRPr sz="1400" b="1"/>
            </a:lvl4pPr>
            <a:lvl5pPr marL="1630773" indent="0">
              <a:buNone/>
              <a:defRPr sz="1400" b="1"/>
            </a:lvl5pPr>
            <a:lvl6pPr marL="2038469" indent="0">
              <a:buNone/>
              <a:defRPr sz="1400" b="1"/>
            </a:lvl6pPr>
            <a:lvl7pPr marL="2446164" indent="0">
              <a:buNone/>
              <a:defRPr sz="1400" b="1"/>
            </a:lvl7pPr>
            <a:lvl8pPr marL="2853856" indent="0">
              <a:buNone/>
              <a:defRPr sz="1400" b="1"/>
            </a:lvl8pPr>
            <a:lvl9pPr marL="326154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77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2119509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693" indent="0">
              <a:buNone/>
              <a:defRPr sz="1800" b="1"/>
            </a:lvl2pPr>
            <a:lvl3pPr marL="815388" indent="0">
              <a:buNone/>
              <a:defRPr sz="1600" b="1"/>
            </a:lvl3pPr>
            <a:lvl4pPr marL="1223080" indent="0">
              <a:buNone/>
              <a:defRPr sz="1400" b="1"/>
            </a:lvl4pPr>
            <a:lvl5pPr marL="1630773" indent="0">
              <a:buNone/>
              <a:defRPr sz="1400" b="1"/>
            </a:lvl5pPr>
            <a:lvl6pPr marL="2038469" indent="0">
              <a:buNone/>
              <a:defRPr sz="1400" b="1"/>
            </a:lvl6pPr>
            <a:lvl7pPr marL="2446164" indent="0">
              <a:buNone/>
              <a:defRPr sz="1400" b="1"/>
            </a:lvl7pPr>
            <a:lvl8pPr marL="2853856" indent="0">
              <a:buNone/>
              <a:defRPr sz="1400" b="1"/>
            </a:lvl8pPr>
            <a:lvl9pPr marL="326154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759277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421BB-D78C-4EEA-BC7D-9F38DDFB5B4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206963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1327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01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1084948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2290465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7693" indent="0">
              <a:buNone/>
              <a:defRPr sz="1100"/>
            </a:lvl2pPr>
            <a:lvl3pPr marL="815388" indent="0">
              <a:buNone/>
              <a:defRPr sz="900"/>
            </a:lvl3pPr>
            <a:lvl4pPr marL="1223080" indent="0">
              <a:buNone/>
              <a:defRPr sz="800"/>
            </a:lvl4pPr>
            <a:lvl5pPr marL="1630773" indent="0">
              <a:buNone/>
              <a:defRPr sz="800"/>
            </a:lvl5pPr>
            <a:lvl6pPr marL="2038469" indent="0">
              <a:buNone/>
              <a:defRPr sz="800"/>
            </a:lvl6pPr>
            <a:lvl7pPr marL="2446164" indent="0">
              <a:buNone/>
              <a:defRPr sz="800"/>
            </a:lvl7pPr>
            <a:lvl8pPr marL="2853856" indent="0">
              <a:buNone/>
              <a:defRPr sz="800"/>
            </a:lvl8pPr>
            <a:lvl9pPr marL="32615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67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12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7693" indent="0">
              <a:buNone/>
              <a:defRPr sz="2500"/>
            </a:lvl2pPr>
            <a:lvl3pPr marL="815388" indent="0">
              <a:buNone/>
              <a:defRPr sz="2100"/>
            </a:lvl3pPr>
            <a:lvl4pPr marL="1223080" indent="0">
              <a:buNone/>
              <a:defRPr sz="1800"/>
            </a:lvl4pPr>
            <a:lvl5pPr marL="1630773" indent="0">
              <a:buNone/>
              <a:defRPr sz="1800"/>
            </a:lvl5pPr>
            <a:lvl6pPr marL="2038469" indent="0">
              <a:buNone/>
              <a:defRPr sz="1800"/>
            </a:lvl6pPr>
            <a:lvl7pPr marL="2446164" indent="0">
              <a:buNone/>
              <a:defRPr sz="1800"/>
            </a:lvl7pPr>
            <a:lvl8pPr marL="2853856" indent="0">
              <a:buNone/>
              <a:defRPr sz="1800"/>
            </a:lvl8pPr>
            <a:lvl9pPr marL="3261549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7693" indent="0">
              <a:buNone/>
              <a:defRPr sz="1100"/>
            </a:lvl2pPr>
            <a:lvl3pPr marL="815388" indent="0">
              <a:buNone/>
              <a:defRPr sz="900"/>
            </a:lvl3pPr>
            <a:lvl4pPr marL="1223080" indent="0">
              <a:buNone/>
              <a:defRPr sz="800"/>
            </a:lvl4pPr>
            <a:lvl5pPr marL="1630773" indent="0">
              <a:buNone/>
              <a:defRPr sz="800"/>
            </a:lvl5pPr>
            <a:lvl6pPr marL="2038469" indent="0">
              <a:buNone/>
              <a:defRPr sz="800"/>
            </a:lvl6pPr>
            <a:lvl7pPr marL="2446164" indent="0">
              <a:buNone/>
              <a:defRPr sz="800"/>
            </a:lvl7pPr>
            <a:lvl8pPr marL="2853856" indent="0">
              <a:buNone/>
              <a:defRPr sz="800"/>
            </a:lvl8pPr>
            <a:lvl9pPr marL="32615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90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975168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2779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8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084948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5C94E-77B3-4F0C-8FE0-C1AE138D5FA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811682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6708"/>
            <a:ext cx="2466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karolinska_e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71" y="315913"/>
            <a:ext cx="36718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0487225"/>
      </p:ext>
    </p:extLst>
  </p:cSld>
  <p:clrMapOvr>
    <a:masterClrMapping/>
  </p:clrMapOvr>
  <p:transition xmlns:p14="http://schemas.microsoft.com/office/powerpoint/2010/main"/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98794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7693" indent="0" algn="ctr">
              <a:buNone/>
              <a:defRPr/>
            </a:lvl2pPr>
            <a:lvl3pPr marL="815388" indent="0" algn="ctr">
              <a:buNone/>
              <a:defRPr/>
            </a:lvl3pPr>
            <a:lvl4pPr marL="1223080" indent="0" algn="ctr">
              <a:buNone/>
              <a:defRPr/>
            </a:lvl4pPr>
            <a:lvl5pPr marL="1630773" indent="0" algn="ctr">
              <a:buNone/>
              <a:defRPr/>
            </a:lvl5pPr>
            <a:lvl6pPr marL="2038469" indent="0" algn="ctr">
              <a:buNone/>
              <a:defRPr/>
            </a:lvl6pPr>
            <a:lvl7pPr marL="2446164" indent="0" algn="ctr">
              <a:buNone/>
              <a:defRPr/>
            </a:lvl7pPr>
            <a:lvl8pPr marL="2853856" indent="0" algn="ctr">
              <a:buNone/>
              <a:defRPr/>
            </a:lvl8pPr>
            <a:lvl9pPr marL="32615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51BAE-299A-44DE-8DB2-33A74795619D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153190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CF2D-FE7F-4848-9E0F-C53C1120F48C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310443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7693" indent="0">
              <a:buNone/>
              <a:defRPr sz="1600"/>
            </a:lvl2pPr>
            <a:lvl3pPr marL="815388" indent="0">
              <a:buNone/>
              <a:defRPr sz="1400"/>
            </a:lvl3pPr>
            <a:lvl4pPr marL="1223080" indent="0">
              <a:buNone/>
              <a:defRPr sz="1300"/>
            </a:lvl4pPr>
            <a:lvl5pPr marL="1630773" indent="0">
              <a:buNone/>
              <a:defRPr sz="1300"/>
            </a:lvl5pPr>
            <a:lvl6pPr marL="2038469" indent="0">
              <a:buNone/>
              <a:defRPr sz="1300"/>
            </a:lvl6pPr>
            <a:lvl7pPr marL="2446164" indent="0">
              <a:buNone/>
              <a:defRPr sz="1300"/>
            </a:lvl7pPr>
            <a:lvl8pPr marL="2853856" indent="0">
              <a:buNone/>
              <a:defRPr sz="1300"/>
            </a:lvl8pPr>
            <a:lvl9pPr marL="326154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22D2A-D00E-4191-987D-C16945359352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184548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7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7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34D52-EFC3-4C3A-B14F-57B79B89DA50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4670649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9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693" indent="0">
              <a:buNone/>
              <a:defRPr sz="1800" b="1"/>
            </a:lvl2pPr>
            <a:lvl3pPr marL="815388" indent="0">
              <a:buNone/>
              <a:defRPr sz="1600" b="1"/>
            </a:lvl3pPr>
            <a:lvl4pPr marL="1223080" indent="0">
              <a:buNone/>
              <a:defRPr sz="1400" b="1"/>
            </a:lvl4pPr>
            <a:lvl5pPr marL="1630773" indent="0">
              <a:buNone/>
              <a:defRPr sz="1400" b="1"/>
            </a:lvl5pPr>
            <a:lvl6pPr marL="2038469" indent="0">
              <a:buNone/>
              <a:defRPr sz="1400" b="1"/>
            </a:lvl6pPr>
            <a:lvl7pPr marL="2446164" indent="0">
              <a:buNone/>
              <a:defRPr sz="1400" b="1"/>
            </a:lvl7pPr>
            <a:lvl8pPr marL="2853856" indent="0">
              <a:buNone/>
              <a:defRPr sz="1400" b="1"/>
            </a:lvl8pPr>
            <a:lvl9pPr marL="326154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77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2119509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693" indent="0">
              <a:buNone/>
              <a:defRPr sz="1800" b="1"/>
            </a:lvl2pPr>
            <a:lvl3pPr marL="815388" indent="0">
              <a:buNone/>
              <a:defRPr sz="1600" b="1"/>
            </a:lvl3pPr>
            <a:lvl4pPr marL="1223080" indent="0">
              <a:buNone/>
              <a:defRPr sz="1400" b="1"/>
            </a:lvl4pPr>
            <a:lvl5pPr marL="1630773" indent="0">
              <a:buNone/>
              <a:defRPr sz="1400" b="1"/>
            </a:lvl5pPr>
            <a:lvl6pPr marL="2038469" indent="0">
              <a:buNone/>
              <a:defRPr sz="1400" b="1"/>
            </a:lvl6pPr>
            <a:lvl7pPr marL="2446164" indent="0">
              <a:buNone/>
              <a:defRPr sz="1400" b="1"/>
            </a:lvl7pPr>
            <a:lvl8pPr marL="2853856" indent="0">
              <a:buNone/>
              <a:defRPr sz="1400" b="1"/>
            </a:lvl8pPr>
            <a:lvl9pPr marL="326154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759277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9ABC-EFDB-4C77-892B-B7FC67E247D2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040294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AA941-2502-4696-8B44-1CC8F2A5BFF6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1847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41189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C0AF-1717-4AF1-914F-3860222FEB6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6737026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1084948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2290465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7693" indent="0">
              <a:buNone/>
              <a:defRPr sz="1100"/>
            </a:lvl2pPr>
            <a:lvl3pPr marL="815388" indent="0">
              <a:buNone/>
              <a:defRPr sz="900"/>
            </a:lvl3pPr>
            <a:lvl4pPr marL="1223080" indent="0">
              <a:buNone/>
              <a:defRPr sz="800"/>
            </a:lvl4pPr>
            <a:lvl5pPr marL="1630773" indent="0">
              <a:buNone/>
              <a:defRPr sz="800"/>
            </a:lvl5pPr>
            <a:lvl6pPr marL="2038469" indent="0">
              <a:buNone/>
              <a:defRPr sz="800"/>
            </a:lvl6pPr>
            <a:lvl7pPr marL="2446164" indent="0">
              <a:buNone/>
              <a:defRPr sz="800"/>
            </a:lvl7pPr>
            <a:lvl8pPr marL="2853856" indent="0">
              <a:buNone/>
              <a:defRPr sz="800"/>
            </a:lvl8pPr>
            <a:lvl9pPr marL="32615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6D13-9193-4DBB-8CBB-E17ED64BE346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746346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12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7693" indent="0">
              <a:buNone/>
              <a:defRPr sz="2500"/>
            </a:lvl2pPr>
            <a:lvl3pPr marL="815388" indent="0">
              <a:buNone/>
              <a:defRPr sz="2100"/>
            </a:lvl3pPr>
            <a:lvl4pPr marL="1223080" indent="0">
              <a:buNone/>
              <a:defRPr sz="1800"/>
            </a:lvl4pPr>
            <a:lvl5pPr marL="1630773" indent="0">
              <a:buNone/>
              <a:defRPr sz="1800"/>
            </a:lvl5pPr>
            <a:lvl6pPr marL="2038469" indent="0">
              <a:buNone/>
              <a:defRPr sz="1800"/>
            </a:lvl6pPr>
            <a:lvl7pPr marL="2446164" indent="0">
              <a:buNone/>
              <a:defRPr sz="1800"/>
            </a:lvl7pPr>
            <a:lvl8pPr marL="2853856" indent="0">
              <a:buNone/>
              <a:defRPr sz="1800"/>
            </a:lvl8pPr>
            <a:lvl9pPr marL="3261549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7693" indent="0">
              <a:buNone/>
              <a:defRPr sz="1100"/>
            </a:lvl2pPr>
            <a:lvl3pPr marL="815388" indent="0">
              <a:buNone/>
              <a:defRPr sz="900"/>
            </a:lvl3pPr>
            <a:lvl4pPr marL="1223080" indent="0">
              <a:buNone/>
              <a:defRPr sz="800"/>
            </a:lvl4pPr>
            <a:lvl5pPr marL="1630773" indent="0">
              <a:buNone/>
              <a:defRPr sz="800"/>
            </a:lvl5pPr>
            <a:lvl6pPr marL="2038469" indent="0">
              <a:buNone/>
              <a:defRPr sz="800"/>
            </a:lvl6pPr>
            <a:lvl7pPr marL="2446164" indent="0">
              <a:buNone/>
              <a:defRPr sz="800"/>
            </a:lvl7pPr>
            <a:lvl8pPr marL="2853856" indent="0">
              <a:buNone/>
              <a:defRPr sz="800"/>
            </a:lvl8pPr>
            <a:lvl9pPr marL="32615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76793-0795-44AE-9067-8A24F187B53D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7354024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6DAFB-10E8-4C3B-A4A7-1F034B795431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810947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8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084948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DD068-80A0-497D-B1F8-3311E7B3D563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816574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173" indent="0" algn="ctr">
              <a:buNone/>
              <a:defRPr/>
            </a:lvl2pPr>
            <a:lvl3pPr marL="816346" indent="0" algn="ctr">
              <a:buNone/>
              <a:defRPr/>
            </a:lvl3pPr>
            <a:lvl4pPr marL="1224519" indent="0" algn="ctr">
              <a:buNone/>
              <a:defRPr/>
            </a:lvl4pPr>
            <a:lvl5pPr marL="1632692" indent="0" algn="ctr">
              <a:buNone/>
              <a:defRPr/>
            </a:lvl5pPr>
            <a:lvl6pPr marL="2040865" indent="0" algn="ctr">
              <a:buNone/>
              <a:defRPr/>
            </a:lvl6pPr>
            <a:lvl7pPr marL="2449038" indent="0" algn="ctr">
              <a:buNone/>
              <a:defRPr/>
            </a:lvl7pPr>
            <a:lvl8pPr marL="2857211" indent="0" algn="ctr">
              <a:buNone/>
              <a:defRPr/>
            </a:lvl8pPr>
            <a:lvl9pPr marL="32653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26CD-F545-4660-A3C1-E5A4EC8CA60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977007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F4A7-655F-4EFC-B1DB-D4FA563FD146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806449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73" indent="0">
              <a:buNone/>
              <a:defRPr sz="1600"/>
            </a:lvl2pPr>
            <a:lvl3pPr marL="816346" indent="0">
              <a:buNone/>
              <a:defRPr sz="1400"/>
            </a:lvl3pPr>
            <a:lvl4pPr marL="1224519" indent="0">
              <a:buNone/>
              <a:defRPr sz="1300"/>
            </a:lvl4pPr>
            <a:lvl5pPr marL="1632692" indent="0">
              <a:buNone/>
              <a:defRPr sz="1300"/>
            </a:lvl5pPr>
            <a:lvl6pPr marL="2040865" indent="0">
              <a:buNone/>
              <a:defRPr sz="1300"/>
            </a:lvl6pPr>
            <a:lvl7pPr marL="2449038" indent="0">
              <a:buNone/>
              <a:defRPr sz="1300"/>
            </a:lvl7pPr>
            <a:lvl8pPr marL="2857211" indent="0">
              <a:buNone/>
              <a:defRPr sz="1300"/>
            </a:lvl8pPr>
            <a:lvl9pPr marL="326538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E009-85F8-458E-BCC6-5CA6E975595A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668304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1"/>
            <a:ext cx="4038600" cy="39696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6F42-104C-41FB-92B4-BBA17C20CB5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034406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7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69"/>
            <a:ext cx="4040188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119507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3" indent="0">
              <a:buNone/>
              <a:defRPr sz="1800" b="1"/>
            </a:lvl2pPr>
            <a:lvl3pPr marL="816346" indent="0">
              <a:buNone/>
              <a:defRPr sz="1600" b="1"/>
            </a:lvl3pPr>
            <a:lvl4pPr marL="1224519" indent="0">
              <a:buNone/>
              <a:defRPr sz="1400" b="1"/>
            </a:lvl4pPr>
            <a:lvl5pPr marL="1632692" indent="0">
              <a:buNone/>
              <a:defRPr sz="1400" b="1"/>
            </a:lvl5pPr>
            <a:lvl6pPr marL="2040865" indent="0">
              <a:buNone/>
              <a:defRPr sz="1400" b="1"/>
            </a:lvl6pPr>
            <a:lvl7pPr marL="2449038" indent="0">
              <a:buNone/>
              <a:defRPr sz="1400" b="1"/>
            </a:lvl7pPr>
            <a:lvl8pPr marL="2857211" indent="0">
              <a:buNone/>
              <a:defRPr sz="1400" b="1"/>
            </a:lvl8pPr>
            <a:lvl9pPr marL="326538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759269"/>
            <a:ext cx="4041775" cy="33668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3CFA-B818-4AAD-955C-6154DFBD3509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54658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44-8037-47D0-9F4D-8B25CB056CF2}" type="datetimeFigureOut">
              <a:rPr lang="is-IS" smtClean="0"/>
              <a:t>02/11/23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553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F3A6-0C8B-445A-B5A7-DA2206A2C7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8528214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B5F4-BCD5-4AAE-8FC2-4C8C3C80BDB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803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84940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90457"/>
            <a:ext cx="3008313" cy="3835707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BCAE-091A-4C55-95C3-60C0480B90A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4474193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09"/>
            <a:ext cx="4941674" cy="3706255"/>
          </a:xfrm>
        </p:spPr>
        <p:txBody>
          <a:bodyPr/>
          <a:lstStyle>
            <a:lvl1pPr marL="0" indent="0">
              <a:buNone/>
              <a:defRPr sz="2900"/>
            </a:lvl1pPr>
            <a:lvl2pPr marL="408173" indent="0">
              <a:buNone/>
              <a:defRPr sz="2500"/>
            </a:lvl2pPr>
            <a:lvl3pPr marL="816346" indent="0">
              <a:buNone/>
              <a:defRPr sz="2100"/>
            </a:lvl3pPr>
            <a:lvl4pPr marL="1224519" indent="0">
              <a:buNone/>
              <a:defRPr sz="1800"/>
            </a:lvl4pPr>
            <a:lvl5pPr marL="1632692" indent="0">
              <a:buNone/>
              <a:defRPr sz="1800"/>
            </a:lvl5pPr>
            <a:lvl6pPr marL="2040865" indent="0">
              <a:buNone/>
              <a:defRPr sz="1800"/>
            </a:lvl6pPr>
            <a:lvl7pPr marL="2449038" indent="0">
              <a:buNone/>
              <a:defRPr sz="1800"/>
            </a:lvl7pPr>
            <a:lvl8pPr marL="2857211" indent="0">
              <a:buNone/>
              <a:defRPr sz="1800"/>
            </a:lvl8pPr>
            <a:lvl9pPr marL="3265384" indent="0">
              <a:buNone/>
              <a:defRPr sz="18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73" indent="0">
              <a:buNone/>
              <a:defRPr sz="1100"/>
            </a:lvl2pPr>
            <a:lvl3pPr marL="816346" indent="0">
              <a:buNone/>
              <a:defRPr sz="900"/>
            </a:lvl3pPr>
            <a:lvl4pPr marL="1224519" indent="0">
              <a:buNone/>
              <a:defRPr sz="800"/>
            </a:lvl4pPr>
            <a:lvl5pPr marL="1632692" indent="0">
              <a:buNone/>
              <a:defRPr sz="800"/>
            </a:lvl5pPr>
            <a:lvl6pPr marL="2040865" indent="0">
              <a:buNone/>
              <a:defRPr sz="800"/>
            </a:lvl6pPr>
            <a:lvl7pPr marL="2449038" indent="0">
              <a:buNone/>
              <a:defRPr sz="800"/>
            </a:lvl7pPr>
            <a:lvl8pPr marL="2857211" indent="0">
              <a:buNone/>
              <a:defRPr sz="800"/>
            </a:lvl8pPr>
            <a:lvl9pPr marL="32653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6ADA-47CD-42A8-821D-C074DBC70F1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3375240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F3B4-3D92-4CE7-AC2E-27D32C0C4ED8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199854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20A8-143D-4F3D-9004-90D94D43903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451647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3" indent="0" algn="ctr">
              <a:buNone/>
              <a:defRPr/>
            </a:lvl2pPr>
            <a:lvl3pPr marL="914265" indent="0" algn="ctr">
              <a:buNone/>
              <a:defRPr/>
            </a:lvl3pPr>
            <a:lvl4pPr marL="1371398" indent="0" algn="ctr">
              <a:buNone/>
              <a:defRPr/>
            </a:lvl4pPr>
            <a:lvl5pPr marL="1828532" indent="0" algn="ctr">
              <a:buNone/>
              <a:defRPr/>
            </a:lvl5pPr>
            <a:lvl6pPr marL="2285664" indent="0" algn="ctr">
              <a:buNone/>
              <a:defRPr/>
            </a:lvl6pPr>
            <a:lvl7pPr marL="2742797" indent="0" algn="ctr">
              <a:buNone/>
              <a:defRPr/>
            </a:lvl7pPr>
            <a:lvl8pPr marL="3199930" indent="0" algn="ctr">
              <a:buNone/>
              <a:defRPr/>
            </a:lvl8pPr>
            <a:lvl9pPr marL="36570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CEE87-A0E6-41C4-A03E-7F5D3B26F9C1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1009250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002D5-D44A-4429-9587-77A87B8FE5C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0594729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3" indent="0">
              <a:buNone/>
              <a:defRPr sz="1800"/>
            </a:lvl2pPr>
            <a:lvl3pPr marL="914265" indent="0">
              <a:buNone/>
              <a:defRPr sz="1600"/>
            </a:lvl3pPr>
            <a:lvl4pPr marL="1371398" indent="0">
              <a:buNone/>
              <a:defRPr sz="1400"/>
            </a:lvl4pPr>
            <a:lvl5pPr marL="1828532" indent="0">
              <a:buNone/>
              <a:defRPr sz="1400"/>
            </a:lvl5pPr>
            <a:lvl6pPr marL="2285664" indent="0">
              <a:buNone/>
              <a:defRPr sz="1400"/>
            </a:lvl6pPr>
            <a:lvl7pPr marL="2742797" indent="0">
              <a:buNone/>
              <a:defRPr sz="1400"/>
            </a:lvl7pPr>
            <a:lvl8pPr marL="3199930" indent="0">
              <a:buNone/>
              <a:defRPr sz="1400"/>
            </a:lvl8pPr>
            <a:lvl9pPr marL="36570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125C-D973-4B6D-8D46-AECC5DD5FBDC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2352514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0"/>
            <a:ext cx="4038600" cy="39696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0"/>
            <a:ext cx="4038600" cy="39696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 alt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A6CAD-2835-4650-9042-C252B225F85F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96784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theme" Target="../theme/theme10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theme" Target="../theme/theme4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3.xml"/><Relationship Id="rId14" Type="http://schemas.openxmlformats.org/officeDocument/2006/relationships/theme" Target="../theme/theme6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489" y="66176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5544-8037-47D0-9F4D-8B25CB056CF2}" type="datetimeFigureOut">
              <a:rPr lang="is-IS" smtClean="0"/>
              <a:t>02/11/23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176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087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96B1-5276-4046-9746-D264FA337DD9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5" y="0"/>
            <a:ext cx="9151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I_ppt_Rektorsblar-04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88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5A584F-EB98-43A2-9D38-19E7CADA2B18}" type="slidenum">
              <a:rPr lang="en-US" altLang="is-I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002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8173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6346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4519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2692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988" indent="-2540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9175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7163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5150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495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3125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61298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947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6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19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2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5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38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1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4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I_ppt_Rektorsblar-0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88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6D8F5-348B-4724-89A8-4D5ADC1F1CA2}" type="slidenum">
              <a:rPr lang="en-US" alt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2184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8173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6346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4519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2692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406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988" indent="-254000" algn="l" defTabSz="406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9175" indent="-201613" algn="l" defTabSz="406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7163" indent="-201613" algn="l" defTabSz="406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5150" indent="-201613" algn="l" defTabSz="406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495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3125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61298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947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6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19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2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5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38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1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4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HI_ppt_Rektorsblar-04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88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s-I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s-IS" altLang="is-I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E812D-14FD-4034-82B3-005EF6B8BE03}" type="slidenum">
              <a:rPr lang="en-US" altLang="is-I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s-I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4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8173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6346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4519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2692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988" indent="-2540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9175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7163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5150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495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3125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61298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947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6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19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2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5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38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1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4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HI_ppt_Rektorsblar-04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88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6690F-2C35-47E8-A400-5D315E0A1D23}" type="slidenum">
              <a:rPr lang="en-US" alt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0587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8173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6346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4519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2692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988" indent="-2540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9175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7163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5150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495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3125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61298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947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6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19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2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5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38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1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4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HI_ppt_Rektorsblar-04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84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88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s-I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E86E8-8561-49C2-B98C-3DA45CF72286}" type="slidenum">
              <a:rPr lang="en-US" alt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02225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8173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6346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4519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2692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988" indent="-2540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9175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7163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5150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495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3125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61298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947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6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19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2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5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38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1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4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HI_ppt_Rektorsblar-0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96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38" tIns="40769" rIns="81538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endParaRPr lang="en-US" altLang="is-I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endParaRPr lang="is-IS" altLang="is-I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fld id="{F8F012F6-5C76-4D80-8A3E-6727E1C3CF58}" type="slidenum">
              <a:rPr lang="en-US" altLang="is-IS">
                <a:cs typeface="Arial" pitchFamily="34" charset="0"/>
              </a:rPr>
              <a:pPr defTabSz="9133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7693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5388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3080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0773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442" indent="-304442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210" indent="-253704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7978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5485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2991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2316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0011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57702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5395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693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388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080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773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469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164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856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549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I_ppt_Rektorsblar-04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96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38" tIns="40769" rIns="81538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endParaRPr lang="en-US" altLang="is-I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endParaRPr lang="is-IS" altLang="is-I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fld id="{DC945526-7B7E-4A47-91BD-AE9C8CA7435E}" type="slidenum">
              <a:rPr lang="en-US" altLang="is-IS">
                <a:cs typeface="Arial" pitchFamily="34" charset="0"/>
              </a:rPr>
              <a:pPr defTabSz="9133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7693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5388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3080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0773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442" indent="-304442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210" indent="-253704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7978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5485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2991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2316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0011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57702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5395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693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388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080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773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469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164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856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549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I_ppt_Rektorsblar-0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96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38" tIns="40769" rIns="81538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endParaRPr lang="en-US" altLang="is-I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endParaRPr lang="is-IS" altLang="is-I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25" fontAlgn="base">
              <a:spcBef>
                <a:spcPct val="0"/>
              </a:spcBef>
              <a:spcAft>
                <a:spcPct val="0"/>
              </a:spcAft>
            </a:pPr>
            <a:fld id="{43DDE1B1-5D58-47D9-BFA6-17D4F965A537}" type="slidenum">
              <a:rPr lang="en-US" altLang="is-IS">
                <a:cs typeface="Arial" pitchFamily="34" charset="0"/>
              </a:rPr>
              <a:pPr defTabSz="9133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5926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7693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5388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3080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0773" algn="ctr" defTabSz="40769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442" indent="-304442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210" indent="-253704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7978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5485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2991" indent="-201376" algn="l" defTabSz="40592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2316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0011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57702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5395" indent="-203847" algn="l" defTabSz="40769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693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388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080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773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469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164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856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549" algn="l" defTabSz="81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I_ppt_Rektorsblar-0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5613" y="950913"/>
            <a:ext cx="822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24088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4" tIns="40817" rIns="81634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s-I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s-IS" altLang="is-I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1634" tIns="40817" rIns="81634" bIns="40817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00CBA-9E78-4BEE-84B8-05B215F1A5A2}" type="slidenum">
              <a:rPr lang="en-US" altLang="is-I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s-I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3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ea typeface="+mj-ea"/>
          <a:cs typeface="Arial" pitchFamily="34" charset="0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55 Roman" pitchFamily="34" charset="0"/>
          <a:cs typeface="Arial" charset="0"/>
        </a:defRPr>
      </a:lvl5pPr>
      <a:lvl6pPr marL="408173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816346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224519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632692" algn="ctr" defTabSz="4081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Frutiger LT Std 55 Roman" pitchFamily="34" charset="0"/>
          <a:ea typeface="+mn-ea"/>
          <a:cs typeface="Arial" pitchFamily="34" charset="0"/>
        </a:defRPr>
      </a:lvl1pPr>
      <a:lvl2pPr marL="661988" indent="-254000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>
          <a:solidFill>
            <a:schemeClr val="tx1"/>
          </a:solidFill>
          <a:latin typeface="Frutiger LT Std 55 Roman" pitchFamily="34" charset="0"/>
          <a:cs typeface="Arial" pitchFamily="34" charset="0"/>
        </a:defRPr>
      </a:lvl2pPr>
      <a:lvl3pPr marL="1019175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Frutiger LT Std 55 Roman" pitchFamily="34" charset="0"/>
          <a:cs typeface="Arial" pitchFamily="34" charset="0"/>
        </a:defRPr>
      </a:lvl3pPr>
      <a:lvl4pPr marL="1427163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4pPr>
      <a:lvl5pPr marL="1835150" indent="-201613" algn="l" defTabSz="406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Frutiger LT Std 55 Roman" pitchFamily="34" charset="0"/>
          <a:cs typeface="Arial" pitchFamily="34" charset="0"/>
        </a:defRPr>
      </a:lvl5pPr>
      <a:lvl6pPr marL="224495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6pPr>
      <a:lvl7pPr marL="2653125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7pPr>
      <a:lvl8pPr marL="3061298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8pPr>
      <a:lvl9pPr marL="3469471" indent="-204087" algn="l" defTabSz="408173" rtl="0" fontAlgn="base">
        <a:spcBef>
          <a:spcPct val="20000"/>
        </a:spcBef>
        <a:spcAft>
          <a:spcPct val="0"/>
        </a:spcAft>
        <a:buFont typeface="Arial" charset="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6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19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2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5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38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1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4" algn="l" defTabSz="8163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136" y="951012"/>
            <a:ext cx="82292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68" y="2223493"/>
            <a:ext cx="8229265" cy="39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68" y="6356450"/>
            <a:ext cx="2132893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s-IS"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600" y="6356450"/>
            <a:ext cx="2894800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s-IS" altLang="is-IS"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39" y="6356450"/>
            <a:ext cx="2132893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09A805-6DA0-48CA-B76A-3250D99F0012}" type="slidenum">
              <a:rPr lang="en-US" altLang="is-IS" smtClean="0"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s-I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74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133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265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398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532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342369" indent="-342369" algn="l" defTabSz="45607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216" indent="-284891" algn="l" defTabSz="45607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2062" indent="-227413" algn="l" defTabSz="45607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599387" indent="-227413" algn="l" defTabSz="45607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6712" indent="-227413" algn="l" defTabSz="45607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230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364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8497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5629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4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7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518" y="476672"/>
            <a:ext cx="8676964" cy="2763738"/>
          </a:xfrm>
        </p:spPr>
        <p:txBody>
          <a:bodyPr>
            <a:normAutofit fontScale="90000"/>
          </a:bodyPr>
          <a:lstStyle/>
          <a:p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3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Kvíði</a:t>
            </a:r>
            <a:r>
              <a:rPr lang="en-GB" sz="3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33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verkur</a:t>
            </a:r>
            <a:r>
              <a:rPr lang="en-GB" sz="3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hjá</a:t>
            </a:r>
            <a:r>
              <a:rPr lang="en-GB" sz="3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einstaklingum</a:t>
            </a:r>
            <a:r>
              <a:rPr lang="en-GB" sz="3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með</a:t>
            </a:r>
            <a:r>
              <a:rPr lang="en-GB" sz="3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MGUS </a:t>
            </a:r>
            <a:r>
              <a:rPr lang="en-GB" sz="33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n-GB" sz="33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3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gangast</a:t>
            </a:r>
            <a:r>
              <a:rPr lang="en-GB" sz="33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undir</a:t>
            </a:r>
            <a:r>
              <a:rPr lang="en-GB" sz="33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beinmergssýnatöku</a:t>
            </a:r>
            <a:r>
              <a:rPr lang="en-GB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s-I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s-I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7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7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s-IS" sz="1800" b="1" dirty="0">
                <a:solidFill>
                  <a:schemeClr val="bg1"/>
                </a:solidFill>
              </a:rPr>
              <a:t/>
            </a:r>
            <a:br>
              <a:rPr lang="is-IS" sz="1800" b="1" dirty="0">
                <a:solidFill>
                  <a:schemeClr val="bg1"/>
                </a:solidFill>
              </a:rPr>
            </a:br>
            <a:r>
              <a:rPr lang="is-IS" sz="1800" b="1" dirty="0">
                <a:solidFill>
                  <a:schemeClr val="bg1"/>
                </a:solidFill>
              </a:rPr>
              <a:t> </a:t>
            </a:r>
            <a:r>
              <a:rPr lang="en-US" sz="2900" dirty="0">
                <a:solidFill>
                  <a:schemeClr val="bg1"/>
                </a:solidFill>
              </a:rPr>
              <a:t/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is-IS" sz="29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5105400"/>
            <a:ext cx="4010746" cy="1752600"/>
          </a:xfrm>
        </p:spPr>
        <p:txBody>
          <a:bodyPr>
            <a:normAutofit/>
          </a:bodyPr>
          <a:lstStyle/>
          <a:p>
            <a:pPr algn="l"/>
            <a:r>
              <a:rPr lang="is-IS" sz="1400" b="1" dirty="0">
                <a:solidFill>
                  <a:schemeClr val="bg1">
                    <a:lumMod val="50000"/>
                  </a:schemeClr>
                </a:solidFill>
              </a:rPr>
              <a:t>Arndís F. Ólafsdóttir, Anna Kristín B. Jóhannesdóttir, Guðrún Ásta Sigurðardóttir et al.</a:t>
            </a:r>
            <a:endParaRPr lang="en-GB" sz="1400" b="1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r>
              <a:rPr lang="en-GB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 of Medicine, University of Iceland, Reykjavík, Iceland.  </a:t>
            </a:r>
            <a:r>
              <a:rPr lang="is-I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Landspítali – The National University </a:t>
            </a:r>
            <a:r>
              <a:rPr lang="is-IS" sz="12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Hospital</a:t>
            </a:r>
            <a:r>
              <a:rPr lang="is-I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Iceland, Reykjavík, Iceland. </a:t>
            </a:r>
            <a:r>
              <a:rPr lang="is-IS" sz="12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Rigshospitalet</a:t>
            </a:r>
            <a:r>
              <a:rPr lang="is-I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s-IS" sz="12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Copenhagen</a:t>
            </a:r>
            <a:r>
              <a:rPr lang="is-IS" sz="1200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s-IS" sz="12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Denmark</a:t>
            </a:r>
            <a:endParaRPr lang="is-IS" sz="12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2BB5A8-D014-9D65-D845-2DE27C9C1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5" y="3439115"/>
            <a:ext cx="2555709" cy="191678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241300" dir="180000" sx="96000" sy="96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49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BD3B3-85E2-44A0-0676-164F8F61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Niðurstöður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4B7A5-67B7-ED3D-3907-EC87F40AE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Kvíði fyrir inngripinu og verkur á meðan inngripinu stóð</a:t>
            </a:r>
          </a:p>
          <a:p>
            <a:endParaRPr lang="is-IS" dirty="0"/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xmlns="" id="{C1FA7004-830D-459C-A0DD-7B09DEAD4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A graph with a line and black dots&#10;&#10;Description automatically generated">
            <a:extLst>
              <a:ext uri="{FF2B5EF4-FFF2-40B4-BE49-F238E27FC236}">
                <a16:creationId xmlns:a16="http://schemas.microsoft.com/office/drawing/2014/main" xmlns="" id="{B1641470-52AD-CC10-A9A8-F11AC3023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79"/>
            <a:ext cx="5184576" cy="37032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82D906-8907-972B-703C-DE9623DE8574}"/>
              </a:ext>
            </a:extLst>
          </p:cNvPr>
          <p:cNvSpPr txBox="1"/>
          <p:nvPr/>
        </p:nvSpPr>
        <p:spPr>
          <a:xfrm>
            <a:off x="6444208" y="2780928"/>
            <a:ext cx="223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Aukinn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kvíði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leiddi</a:t>
            </a:r>
            <a:r>
              <a:rPr lang="en-GB" dirty="0">
                <a:solidFill>
                  <a:schemeClr val="bg1"/>
                </a:solidFill>
              </a:rPr>
              <a:t> til </a:t>
            </a:r>
            <a:r>
              <a:rPr lang="en-GB" dirty="0" err="1">
                <a:solidFill>
                  <a:schemeClr val="bg1"/>
                </a:solidFill>
              </a:rPr>
              <a:t>aukins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verks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nam</a:t>
            </a:r>
            <a:r>
              <a:rPr lang="en-GB" dirty="0">
                <a:solidFill>
                  <a:schemeClr val="bg1"/>
                </a:solidFill>
              </a:rPr>
              <a:t> um 0,3 </a:t>
            </a:r>
            <a:r>
              <a:rPr lang="en-GB" dirty="0" err="1">
                <a:solidFill>
                  <a:schemeClr val="bg1"/>
                </a:solidFill>
              </a:rPr>
              <a:t>stig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7358F4-BB22-7164-B144-070CB442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Niðurstöður</a:t>
            </a:r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xmlns="" id="{34A89989-757F-4EA5-B5A7-E749463178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Content Placeholder 4" descr="A graph with a line and dots&#10;&#10;Description automatically generated">
            <a:extLst>
              <a:ext uri="{FF2B5EF4-FFF2-40B4-BE49-F238E27FC236}">
                <a16:creationId xmlns:a16="http://schemas.microsoft.com/office/drawing/2014/main" xmlns="" id="{8516CCC2-AE2E-58AA-FFE7-78F2F3A06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5292"/>
            <a:ext cx="5256406" cy="3754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4C7C75-213E-674B-F940-3C437D171358}"/>
              </a:ext>
            </a:extLst>
          </p:cNvPr>
          <p:cNvSpPr txBox="1"/>
          <p:nvPr/>
        </p:nvSpPr>
        <p:spPr>
          <a:xfrm>
            <a:off x="899592" y="17008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Kvíði fyrir niðurstöðum og verkur á meðan rannsókn stóð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A32175-4FF9-42E0-6696-86DD7745E49C}"/>
              </a:ext>
            </a:extLst>
          </p:cNvPr>
          <p:cNvSpPr txBox="1"/>
          <p:nvPr/>
        </p:nvSpPr>
        <p:spPr>
          <a:xfrm>
            <a:off x="6516216" y="2852936"/>
            <a:ext cx="2154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Aukinn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kvíði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leiddi</a:t>
            </a:r>
            <a:r>
              <a:rPr lang="en-GB" dirty="0">
                <a:solidFill>
                  <a:schemeClr val="bg1"/>
                </a:solidFill>
              </a:rPr>
              <a:t> til </a:t>
            </a:r>
            <a:r>
              <a:rPr lang="en-GB" dirty="0" err="1">
                <a:solidFill>
                  <a:schemeClr val="bg1"/>
                </a:solidFill>
              </a:rPr>
              <a:t>aukins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verks</a:t>
            </a:r>
            <a:r>
              <a:rPr lang="en-GB" dirty="0">
                <a:solidFill>
                  <a:schemeClr val="bg1"/>
                </a:solidFill>
              </a:rPr>
              <a:t> – 0,4 </a:t>
            </a:r>
            <a:r>
              <a:rPr lang="en-GB" dirty="0" err="1">
                <a:solidFill>
                  <a:schemeClr val="bg1"/>
                </a:solidFill>
              </a:rPr>
              <a:t>stig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aukning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BD3B3-85E2-44A0-0676-164F8F61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1 viku síðar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4B7A5-67B7-ED3D-3907-EC87F40AE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endParaRPr lang="is-IS" dirty="0"/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xmlns="" id="{C1FA7004-830D-459C-A0DD-7B09DEAD4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9F491F01-1F19-D7F1-1633-C207EFD5B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46248"/>
              </p:ext>
            </p:extLst>
          </p:nvPr>
        </p:nvGraphicFramePr>
        <p:xfrm>
          <a:off x="1403648" y="2636912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9939078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733163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Precent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55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/>
                        <a:t>Verkur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eftir</a:t>
                      </a:r>
                      <a:r>
                        <a:rPr lang="en-GB" noProof="0" dirty="0"/>
                        <a:t> 1 </a:t>
                      </a:r>
                      <a:r>
                        <a:rPr lang="en-GB" noProof="0" dirty="0" err="1"/>
                        <a:t>viku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264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/>
                        <a:t>Verkjalyf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69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/>
                        <a:t>Sýking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472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/>
                        <a:t>Heilbrigðisþjónusta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92996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6612C-D472-39B2-6275-F9EB10E53129}"/>
              </a:ext>
            </a:extLst>
          </p:cNvPr>
          <p:cNvSpPr txBox="1"/>
          <p:nvPr/>
        </p:nvSpPr>
        <p:spPr>
          <a:xfrm>
            <a:off x="971600" y="5085184"/>
            <a:ext cx="561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Ekkert samband á milli verks á meðan og verks eftir á</a:t>
            </a:r>
          </a:p>
        </p:txBody>
      </p:sp>
    </p:spTree>
    <p:extLst>
      <p:ext uri="{BB962C8B-B14F-4D97-AF65-F5344CB8AC3E}">
        <p14:creationId xmlns:p14="http://schemas.microsoft.com/office/powerpoint/2010/main" val="262103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BD3B3-85E2-44A0-0676-164F8F61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Samantekt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4B7A5-67B7-ED3D-3907-EC87F40AE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is-IS" dirty="0"/>
          </a:p>
          <a:p>
            <a:pPr lvl="2"/>
            <a:endParaRPr lang="is-IS" dirty="0"/>
          </a:p>
          <a:p>
            <a:pPr lvl="2"/>
            <a:endParaRPr lang="is-IS" dirty="0"/>
          </a:p>
          <a:p>
            <a:pPr lvl="2"/>
            <a:r>
              <a:rPr lang="is-IS" dirty="0"/>
              <a:t>Flestir upplifðu vægan eða meðal mikinn verk</a:t>
            </a:r>
          </a:p>
          <a:p>
            <a:pPr lvl="2"/>
            <a:r>
              <a:rPr lang="is-IS" dirty="0"/>
              <a:t>Kvíði hefur áhrif á verkjaupplifun</a:t>
            </a:r>
          </a:p>
          <a:p>
            <a:pPr lvl="2"/>
            <a:r>
              <a:rPr lang="is-IS" dirty="0"/>
              <a:t>Verkur er bundinn inngripinu</a:t>
            </a:r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xmlns="" id="{C1FA7004-830D-459C-A0DD-7B09DEAD4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5699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4611F-D30F-5D58-D597-017843FC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Beinmergssýnataka</a:t>
            </a:r>
            <a:endParaRPr lang="is-IS" dirty="0"/>
          </a:p>
        </p:txBody>
      </p:sp>
      <p:pic>
        <p:nvPicPr>
          <p:cNvPr id="5" name="Content Placeholder 4" descr="A close-up of a medical illustration&#10;&#10;Description automatically generated">
            <a:extLst>
              <a:ext uri="{FF2B5EF4-FFF2-40B4-BE49-F238E27FC236}">
                <a16:creationId xmlns:a16="http://schemas.microsoft.com/office/drawing/2014/main" xmlns="" id="{59AB2D9A-544D-E451-D6D7-6679E399A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456904" cy="4525963"/>
          </a:xfrm>
        </p:spPr>
      </p:pic>
    </p:spTree>
    <p:extLst>
      <p:ext uri="{BB962C8B-B14F-4D97-AF65-F5344CB8AC3E}">
        <p14:creationId xmlns:p14="http://schemas.microsoft.com/office/powerpoint/2010/main" val="25687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45551"/>
            <a:ext cx="7848872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is-IS" altLang="is-IS" sz="3200" b="1" dirty="0"/>
              <a:t>Markmið</a:t>
            </a:r>
            <a:endParaRPr lang="en-US" altLang="is-I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475656" y="1888551"/>
            <a:ext cx="61926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5C84F7-0E6A-1F7A-EAD5-268EE3987FA1}"/>
              </a:ext>
            </a:extLst>
          </p:cNvPr>
          <p:cNvSpPr txBox="1"/>
          <p:nvPr/>
        </p:nvSpPr>
        <p:spPr>
          <a:xfrm>
            <a:off x="1367645" y="249289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leggja</a:t>
            </a:r>
            <a:r>
              <a:rPr lang="en-GB" dirty="0"/>
              <a:t> mat á </a:t>
            </a:r>
            <a:r>
              <a:rPr lang="en-GB" dirty="0" err="1"/>
              <a:t>upplifun</a:t>
            </a:r>
            <a:r>
              <a:rPr lang="en-GB" dirty="0"/>
              <a:t> </a:t>
            </a:r>
            <a:r>
              <a:rPr lang="en-GB" dirty="0" err="1"/>
              <a:t>þátttakenda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MGUS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því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	</a:t>
            </a:r>
            <a:r>
              <a:rPr lang="en-GB" dirty="0" err="1"/>
              <a:t>gangast</a:t>
            </a:r>
            <a:r>
              <a:rPr lang="en-GB" dirty="0"/>
              <a:t> </a:t>
            </a:r>
            <a:r>
              <a:rPr lang="en-GB" dirty="0" err="1"/>
              <a:t>undir</a:t>
            </a:r>
            <a:r>
              <a:rPr lang="en-GB" dirty="0"/>
              <a:t> </a:t>
            </a:r>
            <a:r>
              <a:rPr lang="en-GB" dirty="0" err="1"/>
              <a:t>beinmergssýnatöku</a:t>
            </a:r>
            <a:r>
              <a:rPr lang="en-GB" dirty="0"/>
              <a:t>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Verkur</a:t>
            </a:r>
            <a:r>
              <a:rPr lang="en-GB" dirty="0"/>
              <a:t> </a:t>
            </a:r>
            <a:r>
              <a:rPr lang="en-GB" dirty="0" err="1"/>
              <a:t>fyrir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Verkur</a:t>
            </a:r>
            <a:r>
              <a:rPr lang="en-GB" dirty="0"/>
              <a:t> á </a:t>
            </a:r>
            <a:r>
              <a:rPr lang="en-GB" dirty="0" err="1"/>
              <a:t>meðan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Verkur</a:t>
            </a:r>
            <a:r>
              <a:rPr lang="en-GB" dirty="0"/>
              <a:t> </a:t>
            </a:r>
            <a:r>
              <a:rPr lang="en-GB" dirty="0" err="1"/>
              <a:t>eftir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Kvíði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inngripi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Kvíði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niðurstöðum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6B83CA-3B09-8B04-BF4C-FA9D8BDC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767800"/>
            <a:ext cx="2317651" cy="15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7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778" y="764704"/>
            <a:ext cx="6478582" cy="792088"/>
          </a:xfrm>
        </p:spPr>
        <p:txBody>
          <a:bodyPr>
            <a:normAutofit/>
          </a:bodyPr>
          <a:lstStyle/>
          <a:p>
            <a:r>
              <a:rPr lang="is-IS" sz="3200" dirty="0"/>
              <a:t>Aðferð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06" y="1556792"/>
            <a:ext cx="6478582" cy="3196952"/>
          </a:xfrm>
        </p:spPr>
        <p:txBody>
          <a:bodyPr>
            <a:normAutofit/>
          </a:bodyPr>
          <a:lstStyle/>
          <a:p>
            <a:endParaRPr lang="is-IS" sz="25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Allir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þátttakendur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í Blóðskimun </a:t>
            </a:r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sem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gengust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undir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beinmergssýnatöku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frá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Mars til </a:t>
            </a:r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Ágúst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2023</a:t>
            </a:r>
          </a:p>
          <a:p>
            <a:endParaRPr lang="en-GB" sz="25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en-GB" sz="2500" dirty="0" err="1">
                <a:solidFill>
                  <a:schemeClr val="accent6">
                    <a:lumMod val="50000"/>
                  </a:schemeClr>
                </a:solidFill>
              </a:rPr>
              <a:t>spurningalistar</a:t>
            </a:r>
            <a:endParaRPr lang="en-GB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5"/>
          <p:cNvCxnSpPr>
            <a:cxnSpLocks noChangeShapeType="1"/>
          </p:cNvCxnSpPr>
          <p:nvPr/>
        </p:nvCxnSpPr>
        <p:spPr bwMode="auto">
          <a:xfrm>
            <a:off x="4139952" y="1412776"/>
            <a:ext cx="864096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984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>
          <a:xfrm>
            <a:off x="611560" y="502806"/>
            <a:ext cx="7416800" cy="1143000"/>
          </a:xfrm>
        </p:spPr>
        <p:txBody>
          <a:bodyPr/>
          <a:lstStyle/>
          <a:p>
            <a:r>
              <a:rPr lang="is-IS" dirty="0"/>
              <a:t>Niðurstöður</a:t>
            </a:r>
            <a:endParaRPr lang="en-GB" altLang="is-IS" dirty="0"/>
          </a:p>
        </p:txBody>
      </p:sp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281F5135-D537-A9FD-563C-47BA0C89F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11012"/>
              </p:ext>
            </p:extLst>
          </p:nvPr>
        </p:nvGraphicFramePr>
        <p:xfrm>
          <a:off x="2194731" y="2878207"/>
          <a:ext cx="4064000" cy="1466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829402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161800056"/>
                    </a:ext>
                  </a:extLst>
                </a:gridCol>
              </a:tblGrid>
              <a:tr h="366606">
                <a:tc>
                  <a:txBody>
                    <a:bodyPr/>
                    <a:lstStyle/>
                    <a:p>
                      <a:r>
                        <a:rPr lang="is-IS" dirty="0" err="1"/>
                        <a:t>Variable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6798790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r>
                        <a:rPr lang="en-GB" noProof="0" dirty="0" err="1"/>
                        <a:t>Aldur</a:t>
                      </a:r>
                      <a:r>
                        <a:rPr lang="en-GB" noProof="0" dirty="0"/>
                        <a:t> 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71 (SD 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886902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r>
                        <a:rPr lang="en-GB" noProof="0" dirty="0" err="1"/>
                        <a:t>Konur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4780410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r>
                        <a:rPr lang="en-GB" noProof="0" dirty="0" err="1"/>
                        <a:t>Karlar</a:t>
                      </a:r>
                      <a:r>
                        <a:rPr lang="en-GB" noProof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50.1%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90508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0B3824-1941-D77F-6886-2F3E2311AF76}"/>
              </a:ext>
            </a:extLst>
          </p:cNvPr>
          <p:cNvSpPr txBox="1"/>
          <p:nvPr/>
        </p:nvSpPr>
        <p:spPr>
          <a:xfrm>
            <a:off x="843368" y="184482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Heildarfjöldi</a:t>
            </a:r>
            <a:r>
              <a:rPr lang="en-GB" dirty="0"/>
              <a:t> </a:t>
            </a:r>
            <a:r>
              <a:rPr lang="en-GB" dirty="0" err="1"/>
              <a:t>þátttakenda</a:t>
            </a:r>
            <a:r>
              <a:rPr lang="en-GB" dirty="0"/>
              <a:t> 101</a:t>
            </a:r>
          </a:p>
        </p:txBody>
      </p:sp>
    </p:spTree>
    <p:extLst>
      <p:ext uri="{BB962C8B-B14F-4D97-AF65-F5344CB8AC3E}">
        <p14:creationId xmlns:p14="http://schemas.microsoft.com/office/powerpoint/2010/main" val="231765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2D440-4C57-31FE-16F7-D5582ED9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Results</a:t>
            </a:r>
            <a:r>
              <a:rPr lang="is-IS" dirty="0"/>
              <a:t> </a:t>
            </a:r>
            <a:r>
              <a:rPr lang="is-IS" dirty="0" err="1"/>
              <a:t>con</a:t>
            </a:r>
            <a:r>
              <a:rPr lang="is-I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E3FCAC-EEFE-351D-F215-E0A9EA31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2"/>
            <a:r>
              <a:rPr lang="en-GB" dirty="0" err="1"/>
              <a:t>Kvíði</a:t>
            </a:r>
            <a:r>
              <a:rPr lang="en-GB" dirty="0"/>
              <a:t> </a:t>
            </a:r>
          </a:p>
          <a:p>
            <a:pPr lvl="3"/>
            <a:r>
              <a:rPr lang="is-IS" dirty="0" err="1"/>
              <a:t>Mean</a:t>
            </a:r>
            <a:r>
              <a:rPr lang="is-IS" dirty="0"/>
              <a:t> 2.29  	</a:t>
            </a:r>
            <a:r>
              <a:rPr lang="is-IS" dirty="0" err="1"/>
              <a:t>Median</a:t>
            </a:r>
            <a:r>
              <a:rPr lang="is-IS" dirty="0"/>
              <a:t> 2.0 </a:t>
            </a:r>
          </a:p>
          <a:p>
            <a:pPr lvl="3"/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xmlns="" id="{A73EEA13-44B1-8F84-1D7B-FCCB5FCCED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A graph of a bar graph&#10;&#10;Description automatically generated">
            <a:extLst>
              <a:ext uri="{FF2B5EF4-FFF2-40B4-BE49-F238E27FC236}">
                <a16:creationId xmlns:a16="http://schemas.microsoft.com/office/drawing/2014/main" xmlns="" id="{A906AF12-09D6-5D6D-6A76-03A32E344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4896584" cy="349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70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23439-1A48-30B8-6312-9AF0BE5A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Niðurstöður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FCF105-B26E-6494-DAB9-87BCBF844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is-IS" dirty="0"/>
              <a:t>Kvíði fyrir niðurstöðum</a:t>
            </a:r>
          </a:p>
          <a:p>
            <a:pPr lvl="3"/>
            <a:r>
              <a:rPr lang="is-IS" dirty="0" err="1"/>
              <a:t>Mean</a:t>
            </a:r>
            <a:r>
              <a:rPr lang="is-IS" dirty="0"/>
              <a:t> 1.54		 </a:t>
            </a:r>
            <a:r>
              <a:rPr lang="is-IS" dirty="0" err="1"/>
              <a:t>Median</a:t>
            </a:r>
            <a:r>
              <a:rPr lang="is-IS" dirty="0"/>
              <a:t> 0</a:t>
            </a:r>
          </a:p>
          <a:p>
            <a:pPr lvl="1"/>
            <a:endParaRPr lang="is-IS" b="1" dirty="0"/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xmlns="" id="{C9FB2102-3242-5544-2816-F0DC2B4FD6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215EAE-55AF-C18E-9D60-3545B90F7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15825"/>
            <a:ext cx="6120159" cy="35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5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01E4F4-E9A6-1817-AA98-6ECF297F1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 err="1"/>
              <a:t>Verkur</a:t>
            </a:r>
            <a:endParaRPr lang="en-GB" dirty="0"/>
          </a:p>
          <a:p>
            <a:pPr lvl="3"/>
            <a:r>
              <a:rPr lang="en-GB" dirty="0"/>
              <a:t>Mean 3.86   	 Median 4.0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679276A-D871-1269-E48E-8D92E3D2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620713"/>
            <a:ext cx="8229600" cy="855662"/>
          </a:xfrm>
        </p:spPr>
        <p:txBody>
          <a:bodyPr/>
          <a:lstStyle/>
          <a:p>
            <a:r>
              <a:rPr lang="is-IS" dirty="0"/>
              <a:t>Niðurstöður</a:t>
            </a: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xmlns="" id="{DFE0BA29-75A9-AC9F-8E1E-A075CFC556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graph of a city&#10;&#10;Description automatically generated">
            <a:extLst>
              <a:ext uri="{FF2B5EF4-FFF2-40B4-BE49-F238E27FC236}">
                <a16:creationId xmlns:a16="http://schemas.microsoft.com/office/drawing/2014/main" xmlns="" id="{B5332889-4B7F-A5FE-266F-EAC45AA63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4536504" cy="32403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D954E1BB-5FA8-0D53-97BC-FDC70523E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8159"/>
              </p:ext>
            </p:extLst>
          </p:nvPr>
        </p:nvGraphicFramePr>
        <p:xfrm>
          <a:off x="5508104" y="2492896"/>
          <a:ext cx="2831976" cy="21204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1109">
                  <a:extLst>
                    <a:ext uri="{9D8B030D-6E8A-4147-A177-3AD203B41FA5}">
                      <a16:colId xmlns:a16="http://schemas.microsoft.com/office/drawing/2014/main" xmlns="" val="1393893098"/>
                    </a:ext>
                  </a:extLst>
                </a:gridCol>
                <a:gridCol w="1170867">
                  <a:extLst>
                    <a:ext uri="{9D8B030D-6E8A-4147-A177-3AD203B41FA5}">
                      <a16:colId xmlns:a16="http://schemas.microsoft.com/office/drawing/2014/main" xmlns="" val="927303327"/>
                    </a:ext>
                  </a:extLst>
                </a:gridCol>
              </a:tblGrid>
              <a:tr h="368781">
                <a:tc>
                  <a:txBody>
                    <a:bodyPr/>
                    <a:lstStyle/>
                    <a:p>
                      <a:r>
                        <a:rPr lang="is-IS" b="0" dirty="0" err="1"/>
                        <a:t>Pain</a:t>
                      </a:r>
                      <a:r>
                        <a:rPr lang="is-IS" b="0" dirty="0"/>
                        <a:t> </a:t>
                      </a:r>
                      <a:r>
                        <a:rPr lang="is-IS" b="0" dirty="0" err="1"/>
                        <a:t>level</a:t>
                      </a:r>
                      <a:endParaRPr lang="is-I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b="0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6573185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r>
                        <a:rPr lang="is-IS" dirty="0"/>
                        <a:t>Mild (1-3)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39.6%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6030656"/>
                  </a:ext>
                </a:extLst>
              </a:tr>
              <a:tr h="645367">
                <a:tc>
                  <a:txBody>
                    <a:bodyPr/>
                    <a:lstStyle/>
                    <a:p>
                      <a:r>
                        <a:rPr lang="is-IS" dirty="0" err="1"/>
                        <a:t>Moderate</a:t>
                      </a:r>
                      <a:r>
                        <a:rPr lang="is-IS" dirty="0"/>
                        <a:t> (4-6)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34.7%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599855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r>
                        <a:rPr lang="is-IS" dirty="0" err="1"/>
                        <a:t>Severe</a:t>
                      </a:r>
                      <a:r>
                        <a:rPr lang="is-IS" dirty="0"/>
                        <a:t> (7-10)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14.9%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828812"/>
                  </a:ext>
                </a:extLst>
              </a:tr>
              <a:tr h="368781">
                <a:tc>
                  <a:txBody>
                    <a:bodyPr/>
                    <a:lstStyle/>
                    <a:p>
                      <a:r>
                        <a:rPr lang="is-IS" dirty="0" err="1"/>
                        <a:t>No</a:t>
                      </a:r>
                      <a:r>
                        <a:rPr lang="is-IS" dirty="0"/>
                        <a:t> </a:t>
                      </a:r>
                      <a:r>
                        <a:rPr lang="is-IS" dirty="0" err="1"/>
                        <a:t>pain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10.9%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205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59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46DE3-9F58-361D-B413-9713FD30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Niðurstöður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7DAC90-2F7F-3A19-BC5D-80C3BE866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Hvaða áhrif hefur verkur og kvíði fyrir inngripið á verk á meðan inngripinu stendur?</a:t>
            </a:r>
          </a:p>
          <a:p>
            <a:endParaRPr lang="is-IS" dirty="0"/>
          </a:p>
          <a:p>
            <a:r>
              <a:rPr lang="is-IS" dirty="0"/>
              <a:t>Verkur fyrir inngrip?</a:t>
            </a:r>
          </a:p>
          <a:p>
            <a:endParaRPr lang="is-IS" dirty="0"/>
          </a:p>
          <a:p>
            <a:r>
              <a:rPr lang="is-IS" dirty="0"/>
              <a:t>Kvíði fyrir inngrip?</a:t>
            </a:r>
          </a:p>
          <a:p>
            <a:endParaRPr lang="is-IS" dirty="0"/>
          </a:p>
          <a:p>
            <a:r>
              <a:rPr lang="is-IS" dirty="0"/>
              <a:t>Kvíði fyrir niðurstöðum? </a:t>
            </a:r>
          </a:p>
          <a:p>
            <a:endParaRPr lang="is-IS" dirty="0"/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xmlns="" id="{90565844-1F5D-521E-D0F0-3DF453D6FE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24" y="1412776"/>
            <a:ext cx="4392488" cy="0"/>
          </a:xfrm>
          <a:prstGeom prst="line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75334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rgæxli 1">
      <a:dk1>
        <a:srgbClr val="56565B"/>
      </a:dk1>
      <a:lt1>
        <a:srgbClr val="512E7E"/>
      </a:lt1>
      <a:dk2>
        <a:srgbClr val="EBF8F6"/>
      </a:dk2>
      <a:lt2>
        <a:srgbClr val="EBF8F6"/>
      </a:lt2>
      <a:accent1>
        <a:srgbClr val="512E7E"/>
      </a:accent1>
      <a:accent2>
        <a:srgbClr val="9EDAD3"/>
      </a:accent2>
      <a:accent3>
        <a:srgbClr val="56978A"/>
      </a:accent3>
      <a:accent4>
        <a:srgbClr val="BBA5DF"/>
      </a:accent4>
      <a:accent5>
        <a:srgbClr val="56565B"/>
      </a:accent5>
      <a:accent6>
        <a:srgbClr val="BBB9B8"/>
      </a:accent6>
      <a:hlink>
        <a:srgbClr val="D26D4F"/>
      </a:hlink>
      <a:folHlink>
        <a:srgbClr val="D8C5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d7f122-4447-41fe-869d-c4352fc147ce">
      <Terms xmlns="http://schemas.microsoft.com/office/infopath/2007/PartnerControls"/>
    </lcf76f155ced4ddcb4097134ff3c332f>
    <TaxCatchAll xmlns="0b8dc858-fe41-4bb0-95de-cd360a6688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82382105E6040BC922ECA5A1B6F38" ma:contentTypeVersion="16" ma:contentTypeDescription="Create a new document." ma:contentTypeScope="" ma:versionID="26f7a9024a1ad860c24ebd5969121232">
  <xsd:schema xmlns:xsd="http://www.w3.org/2001/XMLSchema" xmlns:xs="http://www.w3.org/2001/XMLSchema" xmlns:p="http://schemas.microsoft.com/office/2006/metadata/properties" xmlns:ns2="e9d7f122-4447-41fe-869d-c4352fc147ce" xmlns:ns3="0b8dc858-fe41-4bb0-95de-cd360a66884b" targetNamespace="http://schemas.microsoft.com/office/2006/metadata/properties" ma:root="true" ma:fieldsID="442b3f121e8ec15d1ad06278c54a085b" ns2:_="" ns3:_="">
    <xsd:import namespace="e9d7f122-4447-41fe-869d-c4352fc147ce"/>
    <xsd:import namespace="0b8dc858-fe41-4bb0-95de-cd360a6688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7f122-4447-41fe-869d-c4352fc14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dc858-fe41-4bb0-95de-cd360a668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7c2b856-5d66-4bef-ba57-89cba158c2cd}" ma:internalName="TaxCatchAll" ma:showField="CatchAllData" ma:web="0b8dc858-fe41-4bb0-95de-cd360a6688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54C2FB-4FB2-4CE9-862E-421B5DE99B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F59569-7337-4C5C-82C9-F8497F193752}">
  <ds:schemaRefs>
    <ds:schemaRef ds:uri="http://schemas.microsoft.com/office/2006/metadata/properties"/>
    <ds:schemaRef ds:uri="http://schemas.microsoft.com/office/infopath/2007/PartnerControls"/>
    <ds:schemaRef ds:uri="e9d7f122-4447-41fe-869d-c4352fc147ce"/>
    <ds:schemaRef ds:uri="0b8dc858-fe41-4bb0-95de-cd360a66884b"/>
  </ds:schemaRefs>
</ds:datastoreItem>
</file>

<file path=customXml/itemProps3.xml><?xml version="1.0" encoding="utf-8"?>
<ds:datastoreItem xmlns:ds="http://schemas.openxmlformats.org/officeDocument/2006/customXml" ds:itemID="{8F3BAF14-1127-418C-8E69-D72312530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d7f122-4447-41fe-869d-c4352fc147ce"/>
    <ds:schemaRef ds:uri="0b8dc858-fe41-4bb0-95de-cd360a668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9105</TotalTime>
  <Words>261</Words>
  <Application>Microsoft Macintosh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Office Theme</vt:lpstr>
      <vt:lpstr>3_Office Theme</vt:lpstr>
      <vt:lpstr>8_Office Theme</vt:lpstr>
      <vt:lpstr>7_Office Theme</vt:lpstr>
      <vt:lpstr>4_Office Theme</vt:lpstr>
      <vt:lpstr>5_Office Theme</vt:lpstr>
      <vt:lpstr>9_Office Theme</vt:lpstr>
      <vt:lpstr>10_Office Theme</vt:lpstr>
      <vt:lpstr>11_Office Theme</vt:lpstr>
      <vt:lpstr>14_Office Theme</vt:lpstr>
      <vt:lpstr>15_Office Theme</vt:lpstr>
      <vt:lpstr>         Kvíði og verkur hjá einstaklingum með MGUS sem gangast undir beinmergssýnatöku        </vt:lpstr>
      <vt:lpstr>Beinmergssýnataka</vt:lpstr>
      <vt:lpstr>Markmið</vt:lpstr>
      <vt:lpstr>Aðferð</vt:lpstr>
      <vt:lpstr>Niðurstöður</vt:lpstr>
      <vt:lpstr>Results con.</vt:lpstr>
      <vt:lpstr>Niðurstöður</vt:lpstr>
      <vt:lpstr>Niðurstöður</vt:lpstr>
      <vt:lpstr>Niðurstöður</vt:lpstr>
      <vt:lpstr>Niðurstöður</vt:lpstr>
      <vt:lpstr>Niðurstöður</vt:lpstr>
      <vt:lpstr>1 viku síðar</vt:lpstr>
      <vt:lpstr>Samantekt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Sigurður Yngvi Kristinsson</dc:creator>
  <cp:lastModifiedBy>Kristín Einarsdóttir</cp:lastModifiedBy>
  <cp:revision>208</cp:revision>
  <cp:lastPrinted>2016-06-05T18:26:24Z</cp:lastPrinted>
  <dcterms:created xsi:type="dcterms:W3CDTF">2015-07-08T22:53:15Z</dcterms:created>
  <dcterms:modified xsi:type="dcterms:W3CDTF">2023-11-02T09:46:16Z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0x0101007EF82382105E6040BC922ECA5A1B6F38</vt:lpwstr>
  </property>
  <property fmtid="{D5CDD505-2E9C-101B-9397-08002B2CF9AE}" pid="3" name="Order">
    <vt:r8>201200</vt:r8>
  </property>
  <property fmtid="{D5CDD505-2E9C-101B-9397-08002B2CF9AE}" pid="4" name="MediaServiceImageTags">
    <vt:lpwstr/>
  </property>
</Properties>
</file>